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Nuni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1" roundtripDataSignature="AMtx7mgm4mmM+U0tL9w4pnai85Gc0Qae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bold.fntdata"/><Relationship Id="rId47" Type="http://schemas.openxmlformats.org/officeDocument/2006/relationships/font" Target="fonts/Nunito-regular.fntdata"/><Relationship Id="rId49"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100"/>
              <a:buNone/>
            </a:pPr>
            <a:r>
              <a:rPr lang="en-US" sz="1100">
                <a:highlight>
                  <a:srgbClr val="FFFF00"/>
                </a:highlight>
              </a:rPr>
              <a:t>当人了解到天国无价的宝贝，就愿意欢欢喜喜放弃所爱的一切，为能得到这宝贝。</a:t>
            </a:r>
            <a:endParaRPr sz="1100">
              <a:highlight>
                <a:srgbClr val="FFFF00"/>
              </a:highlight>
            </a:endParaRPr>
          </a:p>
          <a:p>
            <a:pPr indent="0" lvl="0" marL="146050" rtl="0" algn="l">
              <a:lnSpc>
                <a:spcPct val="100000"/>
              </a:lnSpc>
              <a:spcBef>
                <a:spcPts val="0"/>
              </a:spcBef>
              <a:spcAft>
                <a:spcPts val="0"/>
              </a:spcAft>
              <a:buSzPts val="1100"/>
              <a:buNone/>
            </a:pPr>
            <a:r>
              <a:t/>
            </a:r>
            <a:endParaRPr sz="1100">
              <a:highlight>
                <a:srgbClr val="FFFF00"/>
              </a:highlight>
            </a:endParaRPr>
          </a:p>
          <a:p>
            <a:pPr indent="0" lvl="0" marL="146050" rtl="0" algn="l">
              <a:lnSpc>
                <a:spcPct val="100000"/>
              </a:lnSpc>
              <a:spcBef>
                <a:spcPts val="0"/>
              </a:spcBef>
              <a:spcAft>
                <a:spcPts val="0"/>
              </a:spcAft>
              <a:buSzPts val="1100"/>
              <a:buNone/>
            </a:pPr>
            <a:r>
              <a:rPr lang="en-US" sz="1100">
                <a:highlight>
                  <a:srgbClr val="FFFF00"/>
                </a:highlight>
              </a:rPr>
              <a:t>天国无价的宝贝是什么样的宝贝？</a:t>
            </a:r>
            <a:endParaRPr sz="1100">
              <a:highlight>
                <a:srgbClr val="FFFF00"/>
              </a:highlight>
            </a:endParaRPr>
          </a:p>
          <a:p>
            <a:pPr indent="0" lvl="0" marL="146050" rtl="0" algn="l">
              <a:lnSpc>
                <a:spcPct val="100000"/>
              </a:lnSpc>
              <a:spcBef>
                <a:spcPts val="0"/>
              </a:spcBef>
              <a:spcAft>
                <a:spcPts val="0"/>
              </a:spcAft>
              <a:buSzPts val="1100"/>
              <a:buNone/>
            </a:pPr>
            <a:r>
              <a:rPr lang="en-US" sz="1100">
                <a:highlight>
                  <a:srgbClr val="FFFF00"/>
                </a:highlight>
              </a:rPr>
              <a:t>天国比我们所拥有的一切更有价值</a:t>
            </a:r>
            <a:endParaRPr sz="1100">
              <a:highlight>
                <a:srgbClr val="FFFF00"/>
              </a:highlight>
            </a:endParaRPr>
          </a:p>
          <a:p>
            <a:pPr indent="-298450" lvl="0" marL="457200" rtl="0" algn="l">
              <a:lnSpc>
                <a:spcPct val="100000"/>
              </a:lnSpc>
              <a:spcBef>
                <a:spcPts val="0"/>
              </a:spcBef>
              <a:spcAft>
                <a:spcPts val="0"/>
              </a:spcAft>
              <a:buSzPts val="1100"/>
              <a:buChar char="●"/>
            </a:pPr>
            <a:r>
              <a:rPr b="1" i="0" lang="en-US">
                <a:solidFill>
                  <a:srgbClr val="000000"/>
                </a:solidFill>
                <a:highlight>
                  <a:srgbClr val="FFFFFF"/>
                </a:highlight>
                <a:latin typeface="Arial"/>
                <a:ea typeface="Arial"/>
                <a:cs typeface="Arial"/>
                <a:sym typeface="Arial"/>
              </a:rPr>
              <a:t>约3:16 </a:t>
            </a:r>
            <a:r>
              <a:rPr b="0" i="0" lang="en-US">
                <a:solidFill>
                  <a:srgbClr val="000000"/>
                </a:solidFill>
                <a:highlight>
                  <a:srgbClr val="FFFFFF"/>
                </a:highlight>
                <a:latin typeface="Arial"/>
                <a:ea typeface="Arial"/>
                <a:cs typeface="Arial"/>
                <a:sym typeface="Arial"/>
              </a:rPr>
              <a:t>「 神 爱 世 人 ， 甚 至 将 他 的 独 生 子 赐 给 他 们 ， 叫 一 切 信 他 的 ， 不 至 灭 亡 ， 反 得 永 生 。</a:t>
            </a:r>
            <a:endParaRPr/>
          </a:p>
          <a:p>
            <a:pPr indent="0" lvl="0" marL="457200" rtl="0" algn="l">
              <a:lnSpc>
                <a:spcPct val="100000"/>
              </a:lnSpc>
              <a:spcBef>
                <a:spcPts val="0"/>
              </a:spcBef>
              <a:spcAft>
                <a:spcPts val="0"/>
              </a:spcAft>
              <a:buNone/>
            </a:pPr>
            <a:r>
              <a:t/>
            </a:r>
            <a:endParaRPr sz="1100">
              <a:highlight>
                <a:srgbClr val="FFFF00"/>
              </a:highlight>
            </a:endParaRPr>
          </a:p>
          <a:p>
            <a:pPr indent="-298450" lvl="0" marL="457200" rtl="0" algn="l">
              <a:lnSpc>
                <a:spcPct val="100000"/>
              </a:lnSpc>
              <a:spcBef>
                <a:spcPts val="0"/>
              </a:spcBef>
              <a:spcAft>
                <a:spcPts val="0"/>
              </a:spcAft>
              <a:buSzPts val="1100"/>
              <a:buChar char="●"/>
            </a:pPr>
            <a:r>
              <a:rPr b="0" lang="en-US"/>
              <a:t>腓立比书3章</a:t>
            </a:r>
            <a:endParaRPr b="0"/>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5 </a:t>
            </a:r>
            <a:r>
              <a:rPr b="0" i="0" lang="en-US">
                <a:solidFill>
                  <a:srgbClr val="000000"/>
                </a:solidFill>
                <a:highlight>
                  <a:srgbClr val="FFFFFF"/>
                </a:highlight>
                <a:latin typeface="Arial"/>
                <a:ea typeface="Arial"/>
                <a:cs typeface="Arial"/>
                <a:sym typeface="Arial"/>
              </a:rPr>
              <a:t>我 第 八 天 受 割 礼 ； 我 是 以 色 列 族 、 便 雅 悯 支 派 的 人 ， 是 希 伯 来 人 所 生 的 希 伯 来 人 。 就 律 法 说 ， 我 是 法 利 赛 人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6 </a:t>
            </a:r>
            <a:r>
              <a:rPr b="0" i="0" lang="en-US">
                <a:solidFill>
                  <a:srgbClr val="000000"/>
                </a:solidFill>
                <a:highlight>
                  <a:srgbClr val="FFFFFF"/>
                </a:highlight>
                <a:latin typeface="Arial"/>
                <a:ea typeface="Arial"/>
                <a:cs typeface="Arial"/>
                <a:sym typeface="Arial"/>
              </a:rPr>
              <a:t>就 热 心 说 ， 我 是 逼 迫 教 会 的 ； 就 律 法 上 的 义 说 ， 我 是 无 可 指 摘 的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7 </a:t>
            </a:r>
            <a:r>
              <a:rPr b="0" i="0" lang="en-US">
                <a:solidFill>
                  <a:srgbClr val="000000"/>
                </a:solidFill>
                <a:highlight>
                  <a:srgbClr val="FFFFFF"/>
                </a:highlight>
                <a:latin typeface="Arial"/>
                <a:ea typeface="Arial"/>
                <a:cs typeface="Arial"/>
                <a:sym typeface="Arial"/>
              </a:rPr>
              <a:t>只 是 我 先 前 以 为 与 我 有 益 的 ， 我 现 在 因 基 督 都 当 作 有 损 的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8 </a:t>
            </a:r>
            <a:r>
              <a:rPr b="0" i="0" lang="en-US">
                <a:solidFill>
                  <a:srgbClr val="000000"/>
                </a:solidFill>
                <a:highlight>
                  <a:srgbClr val="FFFFFF"/>
                </a:highlight>
                <a:latin typeface="Arial"/>
                <a:ea typeface="Arial"/>
                <a:cs typeface="Arial"/>
                <a:sym typeface="Arial"/>
              </a:rPr>
              <a:t>不 但 如 此 ， 我 也 将 万 事 当 作 有 损 的 ， 因 我 以 认 识 我 主 基 督 耶 稣 为 至 宝 。 我 为 他 已 经 丢 弃 万 事 ， 看 作 粪 土 ， 为 要 得 着 基 督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9 </a:t>
            </a:r>
            <a:r>
              <a:rPr b="0" i="0" lang="en-US">
                <a:solidFill>
                  <a:srgbClr val="000000"/>
                </a:solidFill>
                <a:highlight>
                  <a:srgbClr val="FFFFFF"/>
                </a:highlight>
                <a:latin typeface="Arial"/>
                <a:ea typeface="Arial"/>
                <a:cs typeface="Arial"/>
                <a:sym typeface="Arial"/>
              </a:rPr>
              <a:t>并 且 得 以 在 他 里 面 ， 不 是 有 自 己 因 律 法 而 得 的 义 ， 乃 是 有 信 基 督 的 义 ， 就 是 因 信 神 而 来 的 义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10 </a:t>
            </a:r>
            <a:r>
              <a:rPr b="0" i="0" lang="en-US">
                <a:solidFill>
                  <a:srgbClr val="000000"/>
                </a:solidFill>
                <a:highlight>
                  <a:srgbClr val="FFFFFF"/>
                </a:highlight>
                <a:latin typeface="Arial"/>
                <a:ea typeface="Arial"/>
                <a:cs typeface="Arial"/>
                <a:sym typeface="Arial"/>
              </a:rPr>
              <a:t>使 我 认 识 基 督 ， 晓 得 他 复 活 的 大 能 ， 并 且 晓 得 和 他 一 同 受 苦 ， 效 法 他 的 死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11 </a:t>
            </a:r>
            <a:r>
              <a:rPr b="0" i="0" lang="en-US">
                <a:solidFill>
                  <a:srgbClr val="000000"/>
                </a:solidFill>
                <a:highlight>
                  <a:srgbClr val="FFFFFF"/>
                </a:highlight>
                <a:latin typeface="Arial"/>
                <a:ea typeface="Arial"/>
                <a:cs typeface="Arial"/>
                <a:sym typeface="Arial"/>
              </a:rPr>
              <a:t>或 者 我 也 得 以 从 死 里 复 活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12 </a:t>
            </a:r>
            <a:r>
              <a:rPr b="0" i="0" lang="en-US">
                <a:solidFill>
                  <a:srgbClr val="000000"/>
                </a:solidFill>
                <a:highlight>
                  <a:srgbClr val="FFFFFF"/>
                </a:highlight>
                <a:latin typeface="Arial"/>
                <a:ea typeface="Arial"/>
                <a:cs typeface="Arial"/>
                <a:sym typeface="Arial"/>
              </a:rPr>
              <a:t>这 不 是 说 我 已 经 得 着 了 ， 已 经 完 全 了 ； 我 乃 是 竭 力 追 求 ， 或 者 可 以 得 着 基 督 耶 稣 所 以 得 着 我 的 （ 或 作 ： 所 要 我 得 的 ）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13 </a:t>
            </a:r>
            <a:r>
              <a:rPr b="0" i="0" lang="en-US">
                <a:solidFill>
                  <a:srgbClr val="000000"/>
                </a:solidFill>
                <a:highlight>
                  <a:srgbClr val="FFFFFF"/>
                </a:highlight>
                <a:latin typeface="Arial"/>
                <a:ea typeface="Arial"/>
                <a:cs typeface="Arial"/>
                <a:sym typeface="Arial"/>
              </a:rPr>
              <a:t>弟 兄 们 ， 我 不 是 以 为 自 己 已 经 得 着 了 ； 我 只 有 一 件 事 ， 就 是 忘 记 背 後 ， 努 力 面 前 的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14 </a:t>
            </a:r>
            <a:r>
              <a:rPr b="0" i="0" lang="en-US">
                <a:solidFill>
                  <a:srgbClr val="000000"/>
                </a:solidFill>
                <a:highlight>
                  <a:srgbClr val="FFFFFF"/>
                </a:highlight>
                <a:latin typeface="Arial"/>
                <a:ea typeface="Arial"/>
                <a:cs typeface="Arial"/>
                <a:sym typeface="Arial"/>
              </a:rPr>
              <a:t>向 着 标 竿 直 跑 ， 要 得 神 在 基 督 耶 稣 里 从 上 面 召 我 来 得 的 奖 赏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15 </a:t>
            </a:r>
            <a:r>
              <a:rPr b="0" i="0" lang="en-US">
                <a:solidFill>
                  <a:srgbClr val="000000"/>
                </a:solidFill>
                <a:highlight>
                  <a:srgbClr val="FFFFFF"/>
                </a:highlight>
                <a:latin typeface="Arial"/>
                <a:ea typeface="Arial"/>
                <a:cs typeface="Arial"/>
                <a:sym typeface="Arial"/>
              </a:rPr>
              <a:t>所 以 我 们 中 间 ， 凡 是 完 全 人 总 要 存 这 样 的 心 ； 若 在 甚 麽 事 上 存 别 样 的 心 ， 神 也 必 以 此 指 示 你 们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16 </a:t>
            </a:r>
            <a:r>
              <a:rPr b="0" i="0" lang="en-US">
                <a:solidFill>
                  <a:srgbClr val="000000"/>
                </a:solidFill>
                <a:highlight>
                  <a:srgbClr val="FFFFFF"/>
                </a:highlight>
                <a:latin typeface="Arial"/>
                <a:ea typeface="Arial"/>
                <a:cs typeface="Arial"/>
                <a:sym typeface="Arial"/>
              </a:rPr>
              <a:t>然 而 ， 我 们 到 了 甚 麽 地 步 ， 就 当 照 着 甚 麽 地 步 行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17 </a:t>
            </a:r>
            <a:r>
              <a:rPr b="0" i="0" lang="en-US">
                <a:solidFill>
                  <a:srgbClr val="000000"/>
                </a:solidFill>
                <a:highlight>
                  <a:srgbClr val="FFFFFF"/>
                </a:highlight>
                <a:latin typeface="Arial"/>
                <a:ea typeface="Arial"/>
                <a:cs typeface="Arial"/>
                <a:sym typeface="Arial"/>
              </a:rPr>
              <a:t>弟 兄 们 ， 你 们 要 一 同 效 法 我 ， 也 当 留 意 看 那 些 照 我 们 榜 样 行 的 人 </a:t>
            </a:r>
            <a:endParaRPr/>
          </a:p>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100"/>
              <a:buNone/>
            </a:pPr>
            <a:r>
              <a:t/>
            </a:r>
            <a:endParaRPr sz="1100">
              <a:highlight>
                <a:srgbClr val="FFFF00"/>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100"/>
              <a:buNone/>
            </a:pPr>
            <a:r>
              <a:rPr lang="en-US" sz="1100">
                <a:highlight>
                  <a:srgbClr val="FFFF00"/>
                </a:highlight>
              </a:rPr>
              <a:t>我们愿意为之付出多少，多少都不够，多少都是恩典</a:t>
            </a:r>
            <a:endParaRPr sz="1100">
              <a:highlight>
                <a:srgbClr val="FFFF00"/>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en-US"/>
              <a:t>腓立比书3章</a:t>
            </a:r>
            <a:endParaRPr b="0"/>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5 </a:t>
            </a:r>
            <a:r>
              <a:rPr b="0" i="0" lang="en-US">
                <a:solidFill>
                  <a:srgbClr val="000000"/>
                </a:solidFill>
                <a:highlight>
                  <a:srgbClr val="FFFFFF"/>
                </a:highlight>
                <a:latin typeface="Arial"/>
                <a:ea typeface="Arial"/>
                <a:cs typeface="Arial"/>
                <a:sym typeface="Arial"/>
              </a:rPr>
              <a:t>我 第 八 天 受 割 礼 ； 我 是 以 色 列 族 、 便 雅 悯 支 派 的 人 ， 是 希 伯 来 人 所 生 的 希 伯 来 人 。 就 律 法 说 ， 我 是 法 利 赛 人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6 </a:t>
            </a:r>
            <a:r>
              <a:rPr b="0" i="0" lang="en-US">
                <a:solidFill>
                  <a:srgbClr val="000000"/>
                </a:solidFill>
                <a:highlight>
                  <a:srgbClr val="FFFFFF"/>
                </a:highlight>
                <a:latin typeface="Arial"/>
                <a:ea typeface="Arial"/>
                <a:cs typeface="Arial"/>
                <a:sym typeface="Arial"/>
              </a:rPr>
              <a:t>就 热 心 说 ， 我 是 逼 迫 教 会 的 ； 就 律 法 上 的 义 说 ， 我 是 无 可 指 摘 的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7 </a:t>
            </a:r>
            <a:r>
              <a:rPr b="0" i="0" lang="en-US">
                <a:solidFill>
                  <a:srgbClr val="000000"/>
                </a:solidFill>
                <a:highlight>
                  <a:srgbClr val="FFFFFF"/>
                </a:highlight>
                <a:latin typeface="Arial"/>
                <a:ea typeface="Arial"/>
                <a:cs typeface="Arial"/>
                <a:sym typeface="Arial"/>
              </a:rPr>
              <a:t>只 是 我 先 前 以 为 与 我 有 益 的 ， 我 现 在 因 基 督 都 当 作 有 损 的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8 </a:t>
            </a:r>
            <a:r>
              <a:rPr b="0" i="0" lang="en-US">
                <a:solidFill>
                  <a:srgbClr val="000000"/>
                </a:solidFill>
                <a:highlight>
                  <a:srgbClr val="FFFFFF"/>
                </a:highlight>
                <a:latin typeface="Arial"/>
                <a:ea typeface="Arial"/>
                <a:cs typeface="Arial"/>
                <a:sym typeface="Arial"/>
              </a:rPr>
              <a:t>不 但 如 此 ， 我 也 将 万 事 当 作 有 损 的 ， 因 我 以 认 识 我 主 基 督 耶 稣 为 至 宝 。 我 为 他 已 经 丢 弃 万 事 ， 看 作 粪 土 ， 为 要 得 着 基 督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9 </a:t>
            </a:r>
            <a:r>
              <a:rPr b="0" i="0" lang="en-US">
                <a:solidFill>
                  <a:srgbClr val="000000"/>
                </a:solidFill>
                <a:highlight>
                  <a:srgbClr val="FFFFFF"/>
                </a:highlight>
                <a:latin typeface="Arial"/>
                <a:ea typeface="Arial"/>
                <a:cs typeface="Arial"/>
                <a:sym typeface="Arial"/>
              </a:rPr>
              <a:t>并 且 得 以 在 他 里 面 ， 不 是 有 自 己 因 律 法 而 得 的 义 ， 乃 是 有 信 基 督 的 义 ， 就 是 因 信 神 而 来 的 义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10 </a:t>
            </a:r>
            <a:r>
              <a:rPr b="0" i="0" lang="en-US">
                <a:solidFill>
                  <a:srgbClr val="000000"/>
                </a:solidFill>
                <a:highlight>
                  <a:srgbClr val="FFFFFF"/>
                </a:highlight>
                <a:latin typeface="Arial"/>
                <a:ea typeface="Arial"/>
                <a:cs typeface="Arial"/>
                <a:sym typeface="Arial"/>
              </a:rPr>
              <a:t>使 我 认 识 基 督 ， 晓 得 他 复 活 的 大 能 ， 并 且 晓 得 和 他 一 同 受 苦 ， 效 法 他 的 死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11 </a:t>
            </a:r>
            <a:r>
              <a:rPr b="0" i="0" lang="en-US">
                <a:solidFill>
                  <a:srgbClr val="000000"/>
                </a:solidFill>
                <a:highlight>
                  <a:srgbClr val="FFFFFF"/>
                </a:highlight>
                <a:latin typeface="Arial"/>
                <a:ea typeface="Arial"/>
                <a:cs typeface="Arial"/>
                <a:sym typeface="Arial"/>
              </a:rPr>
              <a:t>或 者 我 也 得 以 从 死 里 复 活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12 </a:t>
            </a:r>
            <a:r>
              <a:rPr b="0" i="0" lang="en-US">
                <a:solidFill>
                  <a:srgbClr val="000000"/>
                </a:solidFill>
                <a:highlight>
                  <a:srgbClr val="FFFFFF"/>
                </a:highlight>
                <a:latin typeface="Arial"/>
                <a:ea typeface="Arial"/>
                <a:cs typeface="Arial"/>
                <a:sym typeface="Arial"/>
              </a:rPr>
              <a:t>这 不 是 说 我 已 经 得 着 了 ， 已 经 完 全 了 ； 我 乃 是 竭 力 追 求 ， 或 者 可 以 得 着 基 督 耶 稣 所 以 得 着 我 的 （ 或 作 ： 所 要 我 得 的 ）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13 </a:t>
            </a:r>
            <a:r>
              <a:rPr b="0" i="0" lang="en-US">
                <a:solidFill>
                  <a:srgbClr val="000000"/>
                </a:solidFill>
                <a:highlight>
                  <a:srgbClr val="FFFFFF"/>
                </a:highlight>
                <a:latin typeface="Arial"/>
                <a:ea typeface="Arial"/>
                <a:cs typeface="Arial"/>
                <a:sym typeface="Arial"/>
              </a:rPr>
              <a:t>弟 兄 们 ， 我 不 是 以 为 自 己 已 经 得 着 了 ； 我 只 有 一 件 事 ， 就 是 忘 记 背 後 ， 努 力 面 前 的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14 </a:t>
            </a:r>
            <a:r>
              <a:rPr b="0" i="0" lang="en-US">
                <a:solidFill>
                  <a:srgbClr val="000000"/>
                </a:solidFill>
                <a:highlight>
                  <a:srgbClr val="FFFFFF"/>
                </a:highlight>
                <a:latin typeface="Arial"/>
                <a:ea typeface="Arial"/>
                <a:cs typeface="Arial"/>
                <a:sym typeface="Arial"/>
              </a:rPr>
              <a:t>向 着 标 竿 直 跑 ， 要 得 神 在 基 督 耶 稣 里 从 上 面 召 我 来 得 的 奖 赏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15 </a:t>
            </a:r>
            <a:r>
              <a:rPr b="0" i="0" lang="en-US">
                <a:solidFill>
                  <a:srgbClr val="000000"/>
                </a:solidFill>
                <a:highlight>
                  <a:srgbClr val="FFFFFF"/>
                </a:highlight>
                <a:latin typeface="Arial"/>
                <a:ea typeface="Arial"/>
                <a:cs typeface="Arial"/>
                <a:sym typeface="Arial"/>
              </a:rPr>
              <a:t>所 以 我 们 中 间 ， 凡 是 完 全 人 总 要 存 这 样 的 心 ； 若 在 甚 麽 事 上 存 别 样 的 心 ， 神 也 必 以 此 指 示 你 们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16 </a:t>
            </a:r>
            <a:r>
              <a:rPr b="0" i="0" lang="en-US">
                <a:solidFill>
                  <a:srgbClr val="000000"/>
                </a:solidFill>
                <a:highlight>
                  <a:srgbClr val="FFFFFF"/>
                </a:highlight>
                <a:latin typeface="Arial"/>
                <a:ea typeface="Arial"/>
                <a:cs typeface="Arial"/>
                <a:sym typeface="Arial"/>
              </a:rPr>
              <a:t>然 而 ， 我 们 到 了 甚 麽 地 步 ， 就 当 照 着 甚 麽 地 步 行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17 </a:t>
            </a:r>
            <a:r>
              <a:rPr b="0" i="0" lang="en-US">
                <a:solidFill>
                  <a:srgbClr val="000000"/>
                </a:solidFill>
                <a:highlight>
                  <a:srgbClr val="FFFFFF"/>
                </a:highlight>
                <a:latin typeface="Arial"/>
                <a:ea typeface="Arial"/>
                <a:cs typeface="Arial"/>
                <a:sym typeface="Arial"/>
              </a:rPr>
              <a:t>弟 兄 们 ， 你 们 要 一 同 效 法 我 ， 也 当 留 意 看 那 些 照 我 们 榜 样 行 的 人 </a:t>
            </a:r>
            <a:endParaRPr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100">
                <a:highlight>
                  <a:srgbClr val="FFFF00"/>
                </a:highlight>
              </a:rPr>
              <a:t>be ready，grow ready more</a:t>
            </a:r>
            <a:endParaRPr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读经</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在</a:t>
            </a:r>
            <a:r>
              <a:rPr b="0" lang="en-US"/>
              <a:t>教会地位，名声，收入</a:t>
            </a:r>
            <a:endParaRPr b="0"/>
          </a:p>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a:p>
            <a:pPr indent="-298450" lvl="0" marL="457200" rtl="0" algn="l">
              <a:lnSpc>
                <a:spcPct val="100000"/>
              </a:lnSpc>
              <a:spcBef>
                <a:spcPts val="0"/>
              </a:spcBef>
              <a:spcAft>
                <a:spcPts val="0"/>
              </a:spcAft>
              <a:buSzPts val="1100"/>
              <a:buChar char="●"/>
            </a:pPr>
            <a:r>
              <a:rPr b="1" i="0" lang="en-US">
                <a:solidFill>
                  <a:srgbClr val="000000"/>
                </a:solidFill>
                <a:highlight>
                  <a:srgbClr val="FFFFFF"/>
                </a:highlight>
                <a:latin typeface="Arial"/>
                <a:ea typeface="Arial"/>
                <a:cs typeface="Arial"/>
                <a:sym typeface="Arial"/>
              </a:rPr>
              <a:t>太5:11 </a:t>
            </a:r>
            <a:r>
              <a:rPr b="0" i="0" lang="en-US">
                <a:solidFill>
                  <a:srgbClr val="000000"/>
                </a:solidFill>
                <a:highlight>
                  <a:srgbClr val="FFFFFF"/>
                </a:highlight>
                <a:latin typeface="Arial"/>
                <a:ea typeface="Arial"/>
                <a:cs typeface="Arial"/>
                <a:sym typeface="Arial"/>
              </a:rPr>
              <a:t>人 若 因 我 辱 骂 你 们 ， 逼 迫 你 们 ， 捏 造 各 样 坏 话 毁 谤 你 们 ， 你 们 就 有 福 了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12 </a:t>
            </a:r>
            <a:r>
              <a:rPr b="0" i="0" lang="en-US">
                <a:solidFill>
                  <a:srgbClr val="000000"/>
                </a:solidFill>
                <a:highlight>
                  <a:srgbClr val="FFFFFF"/>
                </a:highlight>
                <a:latin typeface="Arial"/>
                <a:ea typeface="Arial"/>
                <a:cs typeface="Arial"/>
                <a:sym typeface="Arial"/>
              </a:rPr>
              <a:t>应 当 欢 喜 快 乐 ， 因 为 你 们 在 天 上 的 赏 赐 是 大 的 。 在 你 们 以 前 的 先 知 ， 人 也 是 这 样 逼 迫 他 们 。</a:t>
            </a:r>
            <a:endParaRPr b="0" i="0">
              <a:solidFill>
                <a:srgbClr val="000000"/>
              </a:solidFill>
              <a:highlight>
                <a:srgbClr val="FFFFFF"/>
              </a:highlight>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a:solidFill>
                  <a:srgbClr val="000000"/>
                </a:solidFill>
                <a:highlight>
                  <a:srgbClr val="FFFFFF"/>
                </a:highlight>
                <a:latin typeface="Arial"/>
                <a:ea typeface="Arial"/>
                <a:cs typeface="Arial"/>
                <a:sym typeface="Arial"/>
              </a:rPr>
              <a:t>太10:41 人 因 为 先 知 的 名 接 待 先 知 ， 必 得 先 知 所 得 的 赏 赐 ； 人 因 为 义 人 的 名 接 待 义 人 ， 必 得 义 人 所 得 的 赏 赐 。</a:t>
            </a:r>
            <a:endParaRPr/>
          </a:p>
          <a:p>
            <a:pPr indent="-228600" lvl="0" marL="457200" rtl="0" algn="l">
              <a:lnSpc>
                <a:spcPct val="100000"/>
              </a:lnSpc>
              <a:spcBef>
                <a:spcPts val="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a:solidFill>
                  <a:srgbClr val="000000"/>
                </a:solidFill>
                <a:highlight>
                  <a:srgbClr val="FFFFFF"/>
                </a:highlight>
                <a:latin typeface="Arial"/>
                <a:ea typeface="Arial"/>
                <a:cs typeface="Arial"/>
                <a:sym typeface="Arial"/>
              </a:rPr>
              <a:t>42 无 论 何 人 ， 因 为 门 徒 的 名 ， 只 把 一 杯 凉 水 给 这 小 子 里 的 一 个 喝 ， 我 实 在 告 诉 你 们 ， 这 人 不 能 不 得 赏 赐 。</a:t>
            </a:r>
            <a:endParaRPr/>
          </a:p>
          <a:p>
            <a:pPr indent="-228600" lvl="0" marL="457200" rtl="0" algn="l">
              <a:lnSpc>
                <a:spcPct val="100000"/>
              </a:lnSpc>
              <a:spcBef>
                <a:spcPts val="0"/>
              </a:spcBef>
              <a:spcAft>
                <a:spcPts val="0"/>
              </a:spcAft>
              <a:buSzPts val="1100"/>
              <a:buNone/>
            </a:pPr>
            <a:r>
              <a:t/>
            </a:r>
            <a:endParaRPr b="0"/>
          </a:p>
          <a:p>
            <a:pPr indent="-228600" lvl="0" marL="457200" rtl="0" algn="l">
              <a:lnSpc>
                <a:spcPct val="100000"/>
              </a:lnSpc>
              <a:spcBef>
                <a:spcPts val="0"/>
              </a:spcBef>
              <a:spcAft>
                <a:spcPts val="0"/>
              </a:spcAft>
              <a:buSzPts val="1100"/>
              <a:buNone/>
            </a:pPr>
            <a:r>
              <a:t/>
            </a:r>
            <a:endParaRPr b="0"/>
          </a:p>
          <a:p>
            <a:pPr indent="-298450" lvl="0" marL="457200" rtl="0" algn="l">
              <a:lnSpc>
                <a:spcPct val="100000"/>
              </a:lnSpc>
              <a:spcBef>
                <a:spcPts val="0"/>
              </a:spcBef>
              <a:spcAft>
                <a:spcPts val="0"/>
              </a:spcAft>
              <a:buSzPts val="1100"/>
              <a:buChar char="●"/>
            </a:pPr>
            <a:r>
              <a:rPr b="0" i="0" lang="en-US">
                <a:solidFill>
                  <a:srgbClr val="222222"/>
                </a:solidFill>
                <a:highlight>
                  <a:srgbClr val="FFFFFF"/>
                </a:highlight>
                <a:latin typeface="Microsoft Yahei"/>
                <a:ea typeface="Microsoft Yahei"/>
                <a:cs typeface="Microsoft Yahei"/>
                <a:sym typeface="Microsoft Yahei"/>
              </a:rPr>
              <a:t>那美好的仗我已经打过了；当跑的路我已经跑尽了；所信的道我已经守住了。从此以后，有公义的冠冕为我存留，就是按着公义审判的主到了那日要赐给我的；不但赐给我，也赐给凡爱慕他显现的人。（提后4：7-8）</a:t>
            </a:r>
            <a:endParaRPr b="0" i="0">
              <a:solidFill>
                <a:srgbClr val="222222"/>
              </a:solidFill>
              <a:highlight>
                <a:srgbClr val="FFFFFF"/>
              </a:highlight>
              <a:latin typeface="Microsoft Yahei"/>
              <a:ea typeface="Microsoft Yahei"/>
              <a:cs typeface="Microsoft Yahei"/>
              <a:sym typeface="Microsoft Yahei"/>
            </a:endParaRPr>
          </a:p>
          <a:p>
            <a:pPr indent="-228600" lvl="0" marL="457200" rtl="0" algn="l">
              <a:lnSpc>
                <a:spcPct val="100000"/>
              </a:lnSpc>
              <a:spcBef>
                <a:spcPts val="0"/>
              </a:spcBef>
              <a:spcAft>
                <a:spcPts val="0"/>
              </a:spcAft>
              <a:buSzPts val="1100"/>
              <a:buNone/>
            </a:pPr>
            <a:r>
              <a:t/>
            </a:r>
            <a:endParaRPr b="0" i="0">
              <a:solidFill>
                <a:srgbClr val="222222"/>
              </a:solidFill>
              <a:highlight>
                <a:srgbClr val="FFFFFF"/>
              </a:highlight>
              <a:latin typeface="Microsoft Yahei"/>
              <a:ea typeface="Microsoft Yahei"/>
              <a:cs typeface="Microsoft Yahei"/>
              <a:sym typeface="Microsoft Yahei"/>
            </a:endParaRPr>
          </a:p>
          <a:p>
            <a:pPr indent="-298450" lvl="0" marL="457200" rtl="0" algn="l">
              <a:lnSpc>
                <a:spcPct val="100000"/>
              </a:lnSpc>
              <a:spcBef>
                <a:spcPts val="0"/>
              </a:spcBef>
              <a:spcAft>
                <a:spcPts val="0"/>
              </a:spcAft>
              <a:buSzPts val="1100"/>
              <a:buChar char="●"/>
            </a:pPr>
            <a:r>
              <a:rPr b="0" i="0" lang="en-US">
                <a:solidFill>
                  <a:srgbClr val="222222"/>
                </a:solidFill>
                <a:highlight>
                  <a:srgbClr val="FFFFFF"/>
                </a:highlight>
                <a:latin typeface="Microsoft Yahei"/>
                <a:ea typeface="Microsoft Yahei"/>
                <a:cs typeface="Microsoft Yahei"/>
                <a:sym typeface="Microsoft Yahei"/>
              </a:rPr>
              <a:t>林前3:11 因 为 那 已 经 立 好 的 根 基 就 是 耶 稣 基 督 ， 此 外 没 有 人 能 立 别 的 根 基 。</a:t>
            </a:r>
            <a:endParaRPr/>
          </a:p>
          <a:p>
            <a:pPr indent="-228600" lvl="0" marL="457200" rtl="0" algn="l">
              <a:lnSpc>
                <a:spcPct val="100000"/>
              </a:lnSpc>
              <a:spcBef>
                <a:spcPts val="0"/>
              </a:spcBef>
              <a:spcAft>
                <a:spcPts val="0"/>
              </a:spcAft>
              <a:buSzPts val="1100"/>
              <a:buNone/>
            </a:pPr>
            <a:r>
              <a:t/>
            </a:r>
            <a:endParaRPr b="0" i="0">
              <a:solidFill>
                <a:srgbClr val="222222"/>
              </a:solidFill>
              <a:highlight>
                <a:srgbClr val="FFFFFF"/>
              </a:highlight>
              <a:latin typeface="Microsoft Yahei"/>
              <a:ea typeface="Microsoft Yahei"/>
              <a:cs typeface="Microsoft Yahei"/>
              <a:sym typeface="Microsoft Yahei"/>
            </a:endParaRPr>
          </a:p>
          <a:p>
            <a:pPr indent="-298450" lvl="0" marL="457200" rtl="0" algn="l">
              <a:lnSpc>
                <a:spcPct val="100000"/>
              </a:lnSpc>
              <a:spcBef>
                <a:spcPts val="0"/>
              </a:spcBef>
              <a:spcAft>
                <a:spcPts val="0"/>
              </a:spcAft>
              <a:buSzPts val="1100"/>
              <a:buChar char="●"/>
            </a:pPr>
            <a:r>
              <a:rPr b="0" i="0" lang="en-US">
                <a:solidFill>
                  <a:srgbClr val="222222"/>
                </a:solidFill>
                <a:highlight>
                  <a:srgbClr val="FFFFFF"/>
                </a:highlight>
                <a:latin typeface="Microsoft Yahei"/>
                <a:ea typeface="Microsoft Yahei"/>
                <a:cs typeface="Microsoft Yahei"/>
                <a:sym typeface="Microsoft Yahei"/>
              </a:rPr>
              <a:t>12 若 有 人 用 金 、 银 、 宝 石 、 草 木 ， 禾 秸 在 这 根 基 上 建 造 ，</a:t>
            </a:r>
            <a:endParaRPr/>
          </a:p>
          <a:p>
            <a:pPr indent="-228600" lvl="0" marL="457200" rtl="0" algn="l">
              <a:lnSpc>
                <a:spcPct val="100000"/>
              </a:lnSpc>
              <a:spcBef>
                <a:spcPts val="0"/>
              </a:spcBef>
              <a:spcAft>
                <a:spcPts val="0"/>
              </a:spcAft>
              <a:buSzPts val="1100"/>
              <a:buNone/>
            </a:pPr>
            <a:r>
              <a:t/>
            </a:r>
            <a:endParaRPr b="0" i="0">
              <a:solidFill>
                <a:srgbClr val="222222"/>
              </a:solidFill>
              <a:highlight>
                <a:srgbClr val="FFFFFF"/>
              </a:highlight>
              <a:latin typeface="Microsoft Yahei"/>
              <a:ea typeface="Microsoft Yahei"/>
              <a:cs typeface="Microsoft Yahei"/>
              <a:sym typeface="Microsoft Yahei"/>
            </a:endParaRPr>
          </a:p>
          <a:p>
            <a:pPr indent="-298450" lvl="0" marL="457200" rtl="0" algn="l">
              <a:lnSpc>
                <a:spcPct val="100000"/>
              </a:lnSpc>
              <a:spcBef>
                <a:spcPts val="0"/>
              </a:spcBef>
              <a:spcAft>
                <a:spcPts val="0"/>
              </a:spcAft>
              <a:buSzPts val="1100"/>
              <a:buChar char="●"/>
            </a:pPr>
            <a:r>
              <a:rPr b="0" i="0" lang="en-US">
                <a:solidFill>
                  <a:srgbClr val="222222"/>
                </a:solidFill>
                <a:highlight>
                  <a:srgbClr val="FFFFFF"/>
                </a:highlight>
                <a:latin typeface="Microsoft Yahei"/>
                <a:ea typeface="Microsoft Yahei"/>
                <a:cs typeface="Microsoft Yahei"/>
                <a:sym typeface="Microsoft Yahei"/>
              </a:rPr>
              <a:t>13 各 人 的 工 程 必 然 显 露 ， 因 为 那 日 子 要 将 他 表 明 出 来 ， 有 火 发 现 ； 这 火 要 试 验 各 人 的 工 程 怎 样 。</a:t>
            </a:r>
            <a:endParaRPr/>
          </a:p>
          <a:p>
            <a:pPr indent="-228600" lvl="0" marL="457200" rtl="0" algn="l">
              <a:lnSpc>
                <a:spcPct val="100000"/>
              </a:lnSpc>
              <a:spcBef>
                <a:spcPts val="0"/>
              </a:spcBef>
              <a:spcAft>
                <a:spcPts val="0"/>
              </a:spcAft>
              <a:buSzPts val="1100"/>
              <a:buNone/>
            </a:pPr>
            <a:r>
              <a:t/>
            </a:r>
            <a:endParaRPr b="0" i="0">
              <a:solidFill>
                <a:srgbClr val="222222"/>
              </a:solidFill>
              <a:highlight>
                <a:srgbClr val="FFFFFF"/>
              </a:highlight>
              <a:latin typeface="Microsoft Yahei"/>
              <a:ea typeface="Microsoft Yahei"/>
              <a:cs typeface="Microsoft Yahei"/>
              <a:sym typeface="Microsoft Yahei"/>
            </a:endParaRPr>
          </a:p>
          <a:p>
            <a:pPr indent="-298450" lvl="0" marL="457200" rtl="0" algn="l">
              <a:lnSpc>
                <a:spcPct val="100000"/>
              </a:lnSpc>
              <a:spcBef>
                <a:spcPts val="0"/>
              </a:spcBef>
              <a:spcAft>
                <a:spcPts val="0"/>
              </a:spcAft>
              <a:buSzPts val="1100"/>
              <a:buChar char="●"/>
            </a:pPr>
            <a:r>
              <a:rPr b="0" i="0" lang="en-US">
                <a:solidFill>
                  <a:srgbClr val="222222"/>
                </a:solidFill>
                <a:highlight>
                  <a:srgbClr val="FFFFFF"/>
                </a:highlight>
                <a:latin typeface="Microsoft Yahei"/>
                <a:ea typeface="Microsoft Yahei"/>
                <a:cs typeface="Microsoft Yahei"/>
                <a:sym typeface="Microsoft Yahei"/>
              </a:rPr>
              <a:t>14 人 在 那 根 基 上 所 建 造 的 工 程 若 存 得 住 ， 他 就 要 得 赏 赐 。</a:t>
            </a:r>
            <a:endParaRPr b="0" i="0">
              <a:solidFill>
                <a:srgbClr val="222222"/>
              </a:solidFill>
              <a:highlight>
                <a:srgbClr val="FFFFFF"/>
              </a:highlight>
              <a:latin typeface="Microsoft Yahei"/>
              <a:ea typeface="Microsoft Yahei"/>
              <a:cs typeface="Microsoft Yahei"/>
              <a:sym typeface="Microsoft Yahei"/>
            </a:endParaRPr>
          </a:p>
          <a:p>
            <a:pPr indent="-228600" lvl="0" marL="457200" rtl="0" algn="l">
              <a:lnSpc>
                <a:spcPct val="100000"/>
              </a:lnSpc>
              <a:spcBef>
                <a:spcPts val="0"/>
              </a:spcBef>
              <a:spcAft>
                <a:spcPts val="0"/>
              </a:spcAft>
              <a:buSzPts val="1100"/>
              <a:buNone/>
            </a:pPr>
            <a:r>
              <a:t/>
            </a:r>
            <a:endParaRPr b="0" i="0">
              <a:solidFill>
                <a:srgbClr val="222222"/>
              </a:solidFill>
              <a:highlight>
                <a:srgbClr val="FFFFFF"/>
              </a:highlight>
              <a:latin typeface="Microsoft Yahei"/>
              <a:ea typeface="Microsoft Yahei"/>
              <a:cs typeface="Microsoft Yahei"/>
              <a:sym typeface="Microsoft Yahei"/>
            </a:endParaRPr>
          </a:p>
          <a:p>
            <a:pPr indent="-298450" lvl="0" marL="457200" rtl="0" algn="l">
              <a:lnSpc>
                <a:spcPct val="100000"/>
              </a:lnSpc>
              <a:spcBef>
                <a:spcPts val="0"/>
              </a:spcBef>
              <a:spcAft>
                <a:spcPts val="0"/>
              </a:spcAft>
              <a:buSzPts val="1100"/>
              <a:buChar char="●"/>
            </a:pPr>
            <a:r>
              <a:rPr b="1" i="0" lang="en-US">
                <a:solidFill>
                  <a:srgbClr val="000000"/>
                </a:solidFill>
                <a:highlight>
                  <a:srgbClr val="FFFFFF"/>
                </a:highlight>
                <a:latin typeface="Arial"/>
                <a:ea typeface="Arial"/>
                <a:cs typeface="Arial"/>
                <a:sym typeface="Arial"/>
              </a:rPr>
              <a:t>林前9:23 </a:t>
            </a:r>
            <a:r>
              <a:rPr b="0" i="0" lang="en-US">
                <a:solidFill>
                  <a:srgbClr val="000000"/>
                </a:solidFill>
                <a:highlight>
                  <a:srgbClr val="FFFFFF"/>
                </a:highlight>
                <a:latin typeface="Arial"/>
                <a:ea typeface="Arial"/>
                <a:cs typeface="Arial"/>
                <a:sym typeface="Arial"/>
              </a:rPr>
              <a:t>凡 我 所 行 的 ， 都 是 为 福 音 的 缘 故 ， 为 要 与 人 同 得 这 福 音 的 好 处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24 </a:t>
            </a:r>
            <a:r>
              <a:rPr b="0" i="0" lang="en-US">
                <a:solidFill>
                  <a:srgbClr val="000000"/>
                </a:solidFill>
                <a:highlight>
                  <a:srgbClr val="FFFFFF"/>
                </a:highlight>
                <a:latin typeface="Arial"/>
                <a:ea typeface="Arial"/>
                <a:cs typeface="Arial"/>
                <a:sym typeface="Arial"/>
              </a:rPr>
              <a:t>岂 不 知 在 场 上 赛 跑 的 都 跑 ， 但 得 奖 赏 的 只 有 一 人 ？ 你 们 也 当 这 样 跑 ， 好 叫 你 们 得 着 奖 赏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25 </a:t>
            </a:r>
            <a:r>
              <a:rPr b="0" i="0" lang="en-US">
                <a:solidFill>
                  <a:srgbClr val="000000"/>
                </a:solidFill>
                <a:highlight>
                  <a:srgbClr val="FFFFFF"/>
                </a:highlight>
                <a:latin typeface="Arial"/>
                <a:ea typeface="Arial"/>
                <a:cs typeface="Arial"/>
                <a:sym typeface="Arial"/>
              </a:rPr>
              <a:t>凡 较 力 争 胜 的 ， 诸 事 都 有 节 制 ， 他 们 不 过 是 要 得 能 坏 的 冠 冕 ； 我 们 却 是 要 得 不 能 坏 的 冠 冕 。</a:t>
            </a:r>
            <a:endParaRPr b="0" i="0">
              <a:solidFill>
                <a:srgbClr val="000000"/>
              </a:solidFill>
              <a:highlight>
                <a:srgbClr val="FFFFFF"/>
              </a:highlight>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b="0" i="0">
              <a:solidFill>
                <a:srgbClr val="000000"/>
              </a:solidFill>
              <a:highlight>
                <a:srgbClr val="FFFFFF"/>
              </a:highlight>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US">
                <a:solidFill>
                  <a:srgbClr val="333333"/>
                </a:solidFill>
                <a:highlight>
                  <a:srgbClr val="FFFFFF"/>
                </a:highlight>
                <a:latin typeface="Microsoft Yahei"/>
                <a:ea typeface="Microsoft Yahei"/>
                <a:cs typeface="Microsoft Yahei"/>
                <a:sym typeface="Microsoft Yahei"/>
              </a:rPr>
              <a:t>雅1:12 忍受试探的人是有福的，因为他经过试验以后，必得生命的冠冕，这是主应许给那些爱他之人的。</a:t>
            </a:r>
            <a:endParaRPr b="0" i="0">
              <a:solidFill>
                <a:srgbClr val="333333"/>
              </a:solidFill>
              <a:highlight>
                <a:srgbClr val="FFFFFF"/>
              </a:highlight>
              <a:latin typeface="Microsoft Yahei"/>
              <a:ea typeface="Microsoft Yahei"/>
              <a:cs typeface="Microsoft Yahei"/>
              <a:sym typeface="Microsoft Yahei"/>
            </a:endParaRPr>
          </a:p>
          <a:p>
            <a:pPr indent="-228600" lvl="0" marL="457200" rtl="0" algn="l">
              <a:lnSpc>
                <a:spcPct val="100000"/>
              </a:lnSpc>
              <a:spcBef>
                <a:spcPts val="0"/>
              </a:spcBef>
              <a:spcAft>
                <a:spcPts val="0"/>
              </a:spcAft>
              <a:buSzPts val="1100"/>
              <a:buNone/>
            </a:pPr>
            <a:r>
              <a:t/>
            </a:r>
            <a:endParaRPr b="0" i="0">
              <a:solidFill>
                <a:srgbClr val="333333"/>
              </a:solidFill>
              <a:highlight>
                <a:srgbClr val="FFFFFF"/>
              </a:highlight>
              <a:latin typeface="Microsoft Yahei"/>
              <a:ea typeface="Microsoft Yahei"/>
              <a:cs typeface="Microsoft Yahei"/>
              <a:sym typeface="Microsoft Yahei"/>
            </a:endParaRPr>
          </a:p>
          <a:p>
            <a:pPr indent="-298450" lvl="0" marL="457200" rtl="0" algn="l">
              <a:lnSpc>
                <a:spcPct val="100000"/>
              </a:lnSpc>
              <a:spcBef>
                <a:spcPts val="0"/>
              </a:spcBef>
              <a:spcAft>
                <a:spcPts val="0"/>
              </a:spcAft>
              <a:buSzPts val="1100"/>
              <a:buChar char="●"/>
            </a:pPr>
            <a:r>
              <a:rPr b="0" i="0" lang="en-US">
                <a:solidFill>
                  <a:srgbClr val="333333"/>
                </a:solidFill>
                <a:highlight>
                  <a:srgbClr val="FFFFFF"/>
                </a:highlight>
                <a:latin typeface="Microsoft Yahei"/>
                <a:ea typeface="Microsoft Yahei"/>
                <a:cs typeface="Microsoft Yahei"/>
                <a:sym typeface="Microsoft Yahei"/>
              </a:rPr>
              <a:t>　　【彼前5:2】务要牧养在你们中间神的群羊，按着神旨意照管他们。不是出于勉强，乃是出于甘心；也不是因为贪财，乃是出于乐意；</a:t>
            </a:r>
            <a:endParaRPr/>
          </a:p>
          <a:p>
            <a:pPr indent="-298450" lvl="0" marL="457200" rtl="0" algn="l">
              <a:lnSpc>
                <a:spcPct val="100000"/>
              </a:lnSpc>
              <a:spcBef>
                <a:spcPts val="0"/>
              </a:spcBef>
              <a:spcAft>
                <a:spcPts val="0"/>
              </a:spcAft>
              <a:buSzPts val="1100"/>
              <a:buChar char="●"/>
            </a:pPr>
            <a:r>
              <a:rPr b="0" i="0" lang="en-US">
                <a:solidFill>
                  <a:srgbClr val="333333"/>
                </a:solidFill>
                <a:highlight>
                  <a:srgbClr val="FFFFFF"/>
                </a:highlight>
                <a:latin typeface="Microsoft Yahei"/>
                <a:ea typeface="Microsoft Yahei"/>
                <a:cs typeface="Microsoft Yahei"/>
                <a:sym typeface="Microsoft Yahei"/>
              </a:rPr>
              <a:t>　　【彼前5:3】也不是辖制所托付你们的，乃是作群羊的榜样。</a:t>
            </a:r>
            <a:endParaRPr/>
          </a:p>
          <a:p>
            <a:pPr indent="-298450" lvl="0" marL="457200" rtl="0" algn="l">
              <a:lnSpc>
                <a:spcPct val="100000"/>
              </a:lnSpc>
              <a:spcBef>
                <a:spcPts val="0"/>
              </a:spcBef>
              <a:spcAft>
                <a:spcPts val="0"/>
              </a:spcAft>
              <a:buSzPts val="1100"/>
              <a:buChar char="●"/>
            </a:pPr>
            <a:r>
              <a:rPr b="0" i="0" lang="en-US">
                <a:solidFill>
                  <a:srgbClr val="333333"/>
                </a:solidFill>
                <a:highlight>
                  <a:srgbClr val="FFFFFF"/>
                </a:highlight>
                <a:latin typeface="Microsoft Yahei"/>
                <a:ea typeface="Microsoft Yahei"/>
                <a:cs typeface="Microsoft Yahei"/>
                <a:sym typeface="Microsoft Yahei"/>
              </a:rPr>
              <a:t>　　【彼前5:4】到了牧长显现的时候，你们必得那永不衰残的荣耀冠冕。</a:t>
            </a:r>
            <a:endParaRPr/>
          </a:p>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11 </a:t>
            </a:r>
            <a:r>
              <a:rPr b="0" i="0" lang="en-US">
                <a:solidFill>
                  <a:srgbClr val="000000"/>
                </a:solidFill>
                <a:highlight>
                  <a:srgbClr val="FFFFFF"/>
                </a:highlight>
                <a:latin typeface="Arial"/>
                <a:ea typeface="Arial"/>
                <a:cs typeface="Arial"/>
                <a:sym typeface="Arial"/>
              </a:rPr>
              <a:t>他 所 赐 的 ， 有 使 徒 ， 有 先 知 ， 有 传 福 音 的 ， 有 牧 师 和 教 师 ，</a:t>
            </a:r>
            <a:r>
              <a:rPr b="1" baseline="30000" i="0" lang="en-US">
                <a:solidFill>
                  <a:srgbClr val="000000"/>
                </a:solidFill>
                <a:highlight>
                  <a:srgbClr val="FFFFFF"/>
                </a:highlight>
                <a:latin typeface="Arial"/>
                <a:ea typeface="Arial"/>
                <a:cs typeface="Arial"/>
                <a:sym typeface="Arial"/>
              </a:rPr>
              <a:t>12 </a:t>
            </a:r>
            <a:r>
              <a:rPr b="0" i="0" lang="en-US">
                <a:solidFill>
                  <a:srgbClr val="000000"/>
                </a:solidFill>
                <a:highlight>
                  <a:srgbClr val="FFFFFF"/>
                </a:highlight>
                <a:latin typeface="Arial"/>
                <a:ea typeface="Arial"/>
                <a:cs typeface="Arial"/>
                <a:sym typeface="Arial"/>
              </a:rPr>
              <a:t>为 要 成 全 圣 徒 ， 各 尽 其 职 ， 建 立 基 督 的 身 体 ，</a:t>
            </a:r>
            <a:endParaRPr b="0" i="0">
              <a:solidFill>
                <a:srgbClr val="000000"/>
              </a:solidFill>
              <a:highlight>
                <a:srgbClr val="FFFFFF"/>
              </a:highlight>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读经</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en-US"/>
              <a:t>不管父亲，家人，只顾自己：</a:t>
            </a:r>
            <a:r>
              <a:rPr lang="en-US" sz="1100">
                <a:highlight>
                  <a:srgbClr val="FFFF00"/>
                </a:highlight>
              </a:rPr>
              <a:t>你 把 我 应 得 的 家 业 分 给 我 </a:t>
            </a:r>
            <a:endParaRPr sz="1100">
              <a:highlight>
                <a:srgbClr val="FFFF00"/>
              </a:highlight>
            </a:endParaRPr>
          </a:p>
          <a:p>
            <a:pPr indent="-298450" lvl="0" marL="457200" rtl="0" algn="l">
              <a:lnSpc>
                <a:spcPct val="100000"/>
              </a:lnSpc>
              <a:spcBef>
                <a:spcPts val="0"/>
              </a:spcBef>
              <a:spcAft>
                <a:spcPts val="0"/>
              </a:spcAft>
              <a:buSzPts val="1100"/>
              <a:buChar char="●"/>
            </a:pPr>
            <a:r>
              <a:rPr lang="en-US" sz="1100">
                <a:highlight>
                  <a:srgbClr val="FFFF00"/>
                </a:highlight>
              </a:rPr>
              <a:t>往 远 方 去 了 。 在 那 里 任 意 放 荡 ， 浪 费 赀 财 。</a:t>
            </a:r>
            <a:endParaRPr sz="1100">
              <a:highlight>
                <a:srgbClr val="FFFF00"/>
              </a:highlight>
            </a:endParaRPr>
          </a:p>
          <a:p>
            <a:pPr indent="-298450" lvl="0" marL="457200" rtl="0" algn="l">
              <a:lnSpc>
                <a:spcPct val="100000"/>
              </a:lnSpc>
              <a:spcBef>
                <a:spcPts val="0"/>
              </a:spcBef>
              <a:spcAft>
                <a:spcPts val="0"/>
              </a:spcAft>
              <a:buSzPts val="1100"/>
              <a:buChar char="●"/>
            </a:pPr>
            <a:r>
              <a:rPr b="0" lang="en-US"/>
              <a:t>饥荒，穷苦</a:t>
            </a:r>
            <a:endParaRPr b="0"/>
          </a:p>
          <a:p>
            <a:pPr indent="-298450" lvl="0" marL="457200" rtl="0" algn="l">
              <a:lnSpc>
                <a:spcPct val="100000"/>
              </a:lnSpc>
              <a:spcBef>
                <a:spcPts val="0"/>
              </a:spcBef>
              <a:spcAft>
                <a:spcPts val="0"/>
              </a:spcAft>
              <a:buSzPts val="1100"/>
              <a:buChar char="●"/>
            </a:pPr>
            <a:r>
              <a:rPr b="0" lang="en-US"/>
              <a:t>放猪，没有猪吃的好和饱</a:t>
            </a:r>
            <a:endParaRPr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lang="en-US"/>
              <a:t>悲哀痛悔：</a:t>
            </a:r>
            <a:r>
              <a:rPr b="1" baseline="30000" i="0" lang="en-US">
                <a:solidFill>
                  <a:srgbClr val="000000"/>
                </a:solidFill>
                <a:highlight>
                  <a:srgbClr val="FFFFFF"/>
                </a:highlight>
                <a:latin typeface="Arial"/>
                <a:ea typeface="Arial"/>
                <a:cs typeface="Arial"/>
                <a:sym typeface="Arial"/>
              </a:rPr>
              <a:t>9 </a:t>
            </a:r>
            <a:r>
              <a:rPr b="0" i="0" lang="en-US">
                <a:solidFill>
                  <a:srgbClr val="000000"/>
                </a:solidFill>
                <a:highlight>
                  <a:srgbClr val="FFFFFF"/>
                </a:highlight>
                <a:latin typeface="Arial"/>
                <a:ea typeface="Arial"/>
                <a:cs typeface="Arial"/>
                <a:sym typeface="Arial"/>
              </a:rPr>
              <a:t>如 今 我 欢 喜 ， 不 是 因 你 们 忧 愁 ， 是 因 你 们 从 忧 愁 中 生 出 懊 悔 来 。 你 们 依 着 神 的 意 思 忧 愁 ， 凡 事 就 不 至 於 因 我 们 受 亏 损 了 。</a:t>
            </a:r>
            <a:r>
              <a:rPr lang="en-US" sz="1100"/>
              <a:t>17 他 醒 悟 过 来 ， 就 说 ： 我 父 亲 有 多 少 的 雇 工 ， 口 粮 有 馀 ， 我 倒 在 这 里 饿 死 麽 ？</a:t>
            </a:r>
            <a:endParaRPr/>
          </a:p>
          <a:p>
            <a:pPr indent="-298450" lvl="0" marL="457200" rtl="0" algn="l">
              <a:lnSpc>
                <a:spcPct val="100000"/>
              </a:lnSpc>
              <a:spcBef>
                <a:spcPts val="0"/>
              </a:spcBef>
              <a:spcAft>
                <a:spcPts val="0"/>
              </a:spcAft>
              <a:buSzPts val="1100"/>
              <a:buChar char="●"/>
            </a:pPr>
            <a:r>
              <a:rPr b="0" i="0" lang="en-US">
                <a:solidFill>
                  <a:srgbClr val="000000"/>
                </a:solidFill>
                <a:highlight>
                  <a:srgbClr val="FFFFFF"/>
                </a:highlight>
                <a:latin typeface="Arial"/>
                <a:ea typeface="Arial"/>
                <a:cs typeface="Arial"/>
                <a:sym typeface="Arial"/>
              </a:rPr>
              <a:t>认罪：</a:t>
            </a:r>
            <a:r>
              <a:rPr lang="en-US" sz="1100"/>
              <a:t>向 他 说 ： 父 亲 ！ 我 得 罪 了 天 ， 又 得 罪 了 你 ；从 今 以 後 ， 我 不 配 称 为 你 的 儿 子 。</a:t>
            </a:r>
            <a:endParaRPr sz="1100"/>
          </a:p>
          <a:p>
            <a:pPr indent="-298450" lvl="0" marL="457200" rtl="0" algn="l">
              <a:lnSpc>
                <a:spcPct val="100000"/>
              </a:lnSpc>
              <a:spcBef>
                <a:spcPts val="0"/>
              </a:spcBef>
              <a:spcAft>
                <a:spcPts val="0"/>
              </a:spcAft>
              <a:buSzPts val="1100"/>
              <a:buChar char="●"/>
            </a:pPr>
            <a:r>
              <a:rPr b="0" i="0" lang="en-US" sz="1100">
                <a:solidFill>
                  <a:srgbClr val="000000"/>
                </a:solidFill>
                <a:highlight>
                  <a:srgbClr val="FFFFFF"/>
                </a:highlight>
                <a:latin typeface="Arial"/>
                <a:ea typeface="Arial"/>
                <a:cs typeface="Arial"/>
                <a:sym typeface="Arial"/>
              </a:rPr>
              <a:t>悔改：</a:t>
            </a:r>
            <a:r>
              <a:rPr lang="en-US" sz="1100"/>
              <a:t>我 不 配 称 为 你 的 儿 子 ， 把 我 当 作 一 个 雇 工 罢 ！</a:t>
            </a:r>
            <a:endParaRPr sz="1100"/>
          </a:p>
          <a:p>
            <a:pPr indent="-298450" lvl="0" marL="457200" rtl="0" algn="l">
              <a:lnSpc>
                <a:spcPct val="100000"/>
              </a:lnSpc>
              <a:spcBef>
                <a:spcPts val="0"/>
              </a:spcBef>
              <a:spcAft>
                <a:spcPts val="0"/>
              </a:spcAft>
              <a:buSzPts val="1100"/>
              <a:buChar char="●"/>
            </a:pPr>
            <a:r>
              <a:rPr lang="en-US" sz="1100">
                <a:highlight>
                  <a:srgbClr val="FFFF00"/>
                </a:highlight>
              </a:rPr>
              <a:t>行动：於 是 起 来 </a:t>
            </a:r>
            <a:endParaRPr b="0" i="0">
              <a:solidFill>
                <a:srgbClr val="000000"/>
              </a:solidFill>
              <a:highlight>
                <a:srgbClr val="FFFFFF"/>
              </a:highlight>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lang="en-US"/>
              <a:t>慈父的心：跑去，尊荣，为儿子失而复得快乐，忘记以前的罪和丢失的家产</a:t>
            </a:r>
            <a:endParaRPr b="0" i="0">
              <a:solidFill>
                <a:srgbClr val="000000"/>
              </a:solidFill>
              <a:highlight>
                <a:srgbClr val="FFFFFF"/>
              </a:highlight>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0" lang="en-US"/>
              <a:t>大儿子不理解父亲的心，法利赛人，没有同情心，怜悯的心，弟弟无灾无病回来，一点不快乐</a:t>
            </a:r>
            <a:endParaRPr b="0"/>
          </a:p>
          <a:p>
            <a:pPr indent="-298450" lvl="0" marL="457200" marR="0" rtl="0" algn="l">
              <a:lnSpc>
                <a:spcPct val="100000"/>
              </a:lnSpc>
              <a:spcBef>
                <a:spcPts val="0"/>
              </a:spcBef>
              <a:spcAft>
                <a:spcPts val="0"/>
              </a:spcAft>
              <a:buClr>
                <a:srgbClr val="000000"/>
              </a:buClr>
              <a:buSzPts val="1100"/>
              <a:buFont typeface="Arial"/>
              <a:buChar char="●"/>
            </a:pPr>
            <a:r>
              <a:rPr lang="en-US" sz="1100"/>
              <a:t>服事父亲不是因为爱父亲：我 服 事 你 这 多 年 ， 从 来 没 有 违 背 过 你 的 命 </a:t>
            </a:r>
            <a:endParaRPr sz="1100"/>
          </a:p>
          <a:p>
            <a:pPr indent="-298450" lvl="0" marL="457200" marR="0" rtl="0" algn="l">
              <a:lnSpc>
                <a:spcPct val="100000"/>
              </a:lnSpc>
              <a:spcBef>
                <a:spcPts val="0"/>
              </a:spcBef>
              <a:spcAft>
                <a:spcPts val="0"/>
              </a:spcAft>
              <a:buClr>
                <a:srgbClr val="000000"/>
              </a:buClr>
              <a:buSzPts val="1100"/>
              <a:buFont typeface="Arial"/>
              <a:buChar char="●"/>
            </a:pPr>
            <a:r>
              <a:rPr b="0" lang="en-US" sz="1100"/>
              <a:t>关心的只是他自己能得到什么好处</a:t>
            </a:r>
            <a:endParaRPr b="0"/>
          </a:p>
          <a:p>
            <a:pPr indent="-228600" lvl="0" marL="457200" marR="0" rtl="0" algn="l">
              <a:lnSpc>
                <a:spcPct val="100000"/>
              </a:lnSpc>
              <a:spcBef>
                <a:spcPts val="0"/>
              </a:spcBef>
              <a:spcAft>
                <a:spcPts val="0"/>
              </a:spcAft>
              <a:buClr>
                <a:srgbClr val="000000"/>
              </a:buClr>
              <a:buSzPts val="1100"/>
              <a:buFont typeface="Arial"/>
              <a:buNone/>
            </a:pPr>
            <a:r>
              <a:t/>
            </a:r>
            <a:endParaRPr b="0" i="0">
              <a:solidFill>
                <a:srgbClr val="000000"/>
              </a:solidFill>
              <a:highlight>
                <a:srgbClr val="FFFFFF"/>
              </a:highlight>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停留问下一页的内容</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en-US"/>
              <a:t>神的儿女和魔鬼的儿女都混在世界里，等到末日审判，神自会将麦子和稗子分别出来</a:t>
            </a:r>
            <a:endParaRPr b="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100"/>
              <a:buNone/>
            </a:pPr>
            <a:r>
              <a:t/>
            </a:r>
            <a:endParaRPr sz="1100">
              <a:highlight>
                <a:srgbClr val="FFFF00"/>
              </a:highlight>
            </a:endParaRPr>
          </a:p>
          <a:p>
            <a:pPr indent="0" lvl="0" marL="146050" rtl="0" algn="l">
              <a:lnSpc>
                <a:spcPct val="100000"/>
              </a:lnSpc>
              <a:spcBef>
                <a:spcPts val="0"/>
              </a:spcBef>
              <a:spcAft>
                <a:spcPts val="0"/>
              </a:spcAft>
              <a:buSzPts val="1100"/>
              <a:buNone/>
            </a:pPr>
            <a:r>
              <a:rPr lang="en-US" sz="1100">
                <a:highlight>
                  <a:srgbClr val="FFFF00"/>
                </a:highlight>
              </a:rPr>
              <a:t>管教不好受，但是为我们的益处，是神的爱</a:t>
            </a:r>
            <a:endParaRPr sz="1100">
              <a:highlight>
                <a:srgbClr val="FFFF00"/>
              </a:highlight>
            </a:endParaRPr>
          </a:p>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众人不关心耶稣讲的，只关心自己得“好处”。他们不知耶稣的话语才是真正的粮</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100"/>
              <a:buNone/>
            </a:pPr>
            <a:r>
              <a:rPr lang="en-US" sz="1100">
                <a:highlight>
                  <a:srgbClr val="FFFF00"/>
                </a:highlight>
              </a:rPr>
              <a:t>罗11:17-24</a:t>
            </a:r>
            <a:endParaRPr/>
          </a:p>
          <a:p>
            <a:pPr indent="0" lvl="0" marL="146050" rtl="0" algn="l">
              <a:lnSpc>
                <a:spcPct val="100000"/>
              </a:lnSpc>
              <a:spcBef>
                <a:spcPts val="0"/>
              </a:spcBef>
              <a:spcAft>
                <a:spcPts val="0"/>
              </a:spcAft>
              <a:buSzPts val="1100"/>
              <a:buNone/>
            </a:pPr>
            <a:r>
              <a:rPr lang="en-US" sz="1100">
                <a:highlight>
                  <a:srgbClr val="FFFF00"/>
                </a:highlight>
              </a:rPr>
              <a:t>罗9:6</a:t>
            </a:r>
            <a:endParaRPr/>
          </a:p>
          <a:p>
            <a:pPr indent="-298450" lvl="0" marL="457200" rtl="0" algn="l">
              <a:lnSpc>
                <a:spcPct val="100000"/>
              </a:lnSpc>
              <a:spcBef>
                <a:spcPts val="0"/>
              </a:spcBef>
              <a:spcAft>
                <a:spcPts val="0"/>
              </a:spcAft>
              <a:buSzPts val="1100"/>
              <a:buChar char="●"/>
            </a:pPr>
            <a:r>
              <a:rPr b="0" lang="en-US"/>
              <a:t>可9</a:t>
            </a:r>
            <a:endParaRPr b="0"/>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43 </a:t>
            </a:r>
            <a:r>
              <a:rPr b="0" i="0" lang="en-US">
                <a:solidFill>
                  <a:srgbClr val="000000"/>
                </a:solidFill>
                <a:highlight>
                  <a:srgbClr val="FFFFFF"/>
                </a:highlight>
                <a:latin typeface="Arial"/>
                <a:ea typeface="Arial"/>
                <a:cs typeface="Arial"/>
                <a:sym typeface="Arial"/>
              </a:rPr>
              <a:t>倘 若 你 一 只 手 叫 你 跌 倒 ， 就 把 他 砍 下 来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44 </a:t>
            </a:r>
            <a:r>
              <a:rPr b="0" i="0" lang="en-US">
                <a:solidFill>
                  <a:srgbClr val="000000"/>
                </a:solidFill>
                <a:highlight>
                  <a:srgbClr val="FFFFFF"/>
                </a:highlight>
                <a:latin typeface="Arial"/>
                <a:ea typeface="Arial"/>
                <a:cs typeface="Arial"/>
                <a:sym typeface="Arial"/>
              </a:rPr>
              <a:t>你 缺 了 肢 体 进 入 永 生 ， 强 如 有 两 只 手 落 到 地 狱 ， 入 那 不 灭 的 火 里 去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45 </a:t>
            </a:r>
            <a:r>
              <a:rPr b="0" i="0" lang="en-US">
                <a:solidFill>
                  <a:srgbClr val="000000"/>
                </a:solidFill>
                <a:highlight>
                  <a:srgbClr val="FFFFFF"/>
                </a:highlight>
                <a:latin typeface="Arial"/>
                <a:ea typeface="Arial"/>
                <a:cs typeface="Arial"/>
                <a:sym typeface="Arial"/>
              </a:rPr>
              <a:t>倘 若 你 一 只 脚 叫 你 跌 倒 ， 就 把 他 砍 下 来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46 </a:t>
            </a:r>
            <a:r>
              <a:rPr b="0" i="0" lang="en-US">
                <a:solidFill>
                  <a:srgbClr val="000000"/>
                </a:solidFill>
                <a:highlight>
                  <a:srgbClr val="FFFFFF"/>
                </a:highlight>
                <a:latin typeface="Arial"/>
                <a:ea typeface="Arial"/>
                <a:cs typeface="Arial"/>
                <a:sym typeface="Arial"/>
              </a:rPr>
              <a:t>你 瘸 腿 进 入 永 生 ， 强 如 有 两 只 脚 被 丢 在 地 狱 里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47 </a:t>
            </a:r>
            <a:r>
              <a:rPr b="0" i="0" lang="en-US">
                <a:solidFill>
                  <a:srgbClr val="000000"/>
                </a:solidFill>
                <a:highlight>
                  <a:srgbClr val="FFFFFF"/>
                </a:highlight>
                <a:latin typeface="Arial"/>
                <a:ea typeface="Arial"/>
                <a:cs typeface="Arial"/>
                <a:sym typeface="Arial"/>
              </a:rPr>
              <a:t>倘 若 你 一 只 眼 叫 你 跌 倒 ， 就 去 掉 他 ； 你 只 有 一 只 眼 进 入 神 的 国 ， 强 如 有 两 只 眼 被 丢 在 地 狱 里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48 </a:t>
            </a:r>
            <a:r>
              <a:rPr b="0" i="0" lang="en-US">
                <a:solidFill>
                  <a:srgbClr val="000000"/>
                </a:solidFill>
                <a:highlight>
                  <a:srgbClr val="FFFFFF"/>
                </a:highlight>
                <a:latin typeface="Arial"/>
                <a:ea typeface="Arial"/>
                <a:cs typeface="Arial"/>
                <a:sym typeface="Arial"/>
              </a:rPr>
              <a:t>在 那 里 ， 虫 是 不 死 的 ， 火 是 不 灭 的 。</a:t>
            </a:r>
            <a:endParaRPr/>
          </a:p>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en-US"/>
              <a:t>神的儿女和魔鬼的儿女都混在世界里，等到末日审判，神自会将麦子和稗子分别出来</a:t>
            </a:r>
            <a:endParaRPr b="0"/>
          </a:p>
          <a:p>
            <a:pPr indent="-298450" lvl="0" marL="457200" rtl="0" algn="l">
              <a:lnSpc>
                <a:spcPct val="100000"/>
              </a:lnSpc>
              <a:spcBef>
                <a:spcPts val="0"/>
              </a:spcBef>
              <a:spcAft>
                <a:spcPts val="0"/>
              </a:spcAft>
              <a:buSzPts val="1100"/>
              <a:buChar char="●"/>
            </a:pPr>
            <a:r>
              <a:rPr b="0" lang="en-US"/>
              <a:t>现今世界不是麦子，就是稗子。没有中间</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lang="en-US"/>
              <a:t>教会需要与世界分别，除去罪，拒绝假教师</a:t>
            </a:r>
            <a:endParaRPr b="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100"/>
              <a:buNone/>
            </a:pPr>
            <a:r>
              <a:rPr lang="en-US" sz="1100">
                <a:highlight>
                  <a:srgbClr val="FFFF00"/>
                </a:highlight>
              </a:rPr>
              <a:t>宗教狂热者通常是假信徒</a:t>
            </a:r>
            <a:endParaRPr sz="1100">
              <a:highlight>
                <a:srgbClr val="FFFF00"/>
              </a:highlight>
            </a:endParaRPr>
          </a:p>
          <a:p>
            <a:pPr indent="0" lvl="0" marL="146050" rtl="0" algn="l">
              <a:lnSpc>
                <a:spcPct val="100000"/>
              </a:lnSpc>
              <a:spcBef>
                <a:spcPts val="0"/>
              </a:spcBef>
              <a:spcAft>
                <a:spcPts val="0"/>
              </a:spcAft>
              <a:buSzPts val="1100"/>
              <a:buNone/>
            </a:pPr>
            <a:r>
              <a:rPr lang="en-US" sz="1100">
                <a:highlight>
                  <a:srgbClr val="FFFF00"/>
                </a:highlight>
              </a:rPr>
              <a:t>宗教裁判不是信徒的工作</a:t>
            </a:r>
            <a:endParaRPr sz="1100">
              <a:highlight>
                <a:srgbClr val="FFFF00"/>
              </a:highlight>
            </a:endParaRPr>
          </a:p>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46050" rtl="0" algn="l">
              <a:lnSpc>
                <a:spcPct val="100000"/>
              </a:lnSpc>
              <a:spcBef>
                <a:spcPts val="0"/>
              </a:spcBef>
              <a:spcAft>
                <a:spcPts val="0"/>
              </a:spcAft>
              <a:buSzPts val="1100"/>
              <a:buNone/>
            </a:pPr>
            <a:r>
              <a:rPr lang="en-US" sz="1100">
                <a:highlight>
                  <a:srgbClr val="FFFF00"/>
                </a:highlight>
              </a:rPr>
              <a:t>长叶子没有用</a:t>
            </a:r>
            <a:endParaRPr sz="1100">
              <a:highlight>
                <a:srgbClr val="FFFF00"/>
              </a:highlight>
            </a:endParaRPr>
          </a:p>
          <a:p>
            <a:pPr indent="0" lvl="0" marL="146050" rtl="0" algn="l">
              <a:lnSpc>
                <a:spcPct val="100000"/>
              </a:lnSpc>
              <a:spcBef>
                <a:spcPts val="0"/>
              </a:spcBef>
              <a:spcAft>
                <a:spcPts val="0"/>
              </a:spcAft>
              <a:buSzPts val="1100"/>
              <a:buNone/>
            </a:pPr>
            <a:r>
              <a:t/>
            </a:r>
            <a:endParaRPr sz="1100">
              <a:highlight>
                <a:srgbClr val="FFFF00"/>
              </a:highlight>
            </a:endParaRPr>
          </a:p>
          <a:p>
            <a:pPr indent="-298450" lvl="0" marL="457200" rtl="0" algn="l">
              <a:lnSpc>
                <a:spcPct val="100000"/>
              </a:lnSpc>
              <a:spcBef>
                <a:spcPts val="0"/>
              </a:spcBef>
              <a:spcAft>
                <a:spcPts val="0"/>
              </a:spcAft>
              <a:buSzPts val="1100"/>
              <a:buChar char="●"/>
            </a:pPr>
            <a:r>
              <a:rPr b="1" i="0" lang="en-US">
                <a:solidFill>
                  <a:srgbClr val="000000"/>
                </a:solidFill>
                <a:highlight>
                  <a:srgbClr val="FFFFFF"/>
                </a:highlight>
                <a:latin typeface="Arial"/>
                <a:ea typeface="Arial"/>
                <a:cs typeface="Arial"/>
                <a:sym typeface="Arial"/>
              </a:rPr>
              <a:t>加5:22</a:t>
            </a:r>
            <a:r>
              <a:rPr b="1" baseline="30000" i="0" lang="en-US">
                <a:solidFill>
                  <a:srgbClr val="000000"/>
                </a:solidFill>
                <a:highlight>
                  <a:srgbClr val="FFFFFF"/>
                </a:highlight>
                <a:latin typeface="Arial"/>
                <a:ea typeface="Arial"/>
                <a:cs typeface="Arial"/>
                <a:sym typeface="Arial"/>
              </a:rPr>
              <a:t> </a:t>
            </a:r>
            <a:r>
              <a:rPr b="0" i="0" lang="en-US">
                <a:solidFill>
                  <a:srgbClr val="000000"/>
                </a:solidFill>
                <a:highlight>
                  <a:srgbClr val="FFFFFF"/>
                </a:highlight>
                <a:latin typeface="Arial"/>
                <a:ea typeface="Arial"/>
                <a:cs typeface="Arial"/>
                <a:sym typeface="Arial"/>
              </a:rPr>
              <a:t>圣 灵 所 结 的 果 子 ， 就 是 仁 爱 、 喜 乐 、 和 平 、 忍 耐 、 恩 慈 、 良 善 、 信 实 、</a:t>
            </a:r>
            <a:endParaRPr/>
          </a:p>
          <a:p>
            <a:pPr indent="-298450" lvl="0" marL="457200" rtl="0" algn="l">
              <a:lnSpc>
                <a:spcPct val="100000"/>
              </a:lnSpc>
              <a:spcBef>
                <a:spcPts val="0"/>
              </a:spcBef>
              <a:spcAft>
                <a:spcPts val="0"/>
              </a:spcAft>
              <a:buSzPts val="1100"/>
              <a:buChar char="●"/>
            </a:pPr>
            <a:r>
              <a:rPr b="1" baseline="30000" i="0" lang="en-US">
                <a:solidFill>
                  <a:srgbClr val="000000"/>
                </a:solidFill>
                <a:highlight>
                  <a:srgbClr val="FFFFFF"/>
                </a:highlight>
                <a:latin typeface="Arial"/>
                <a:ea typeface="Arial"/>
                <a:cs typeface="Arial"/>
                <a:sym typeface="Arial"/>
              </a:rPr>
              <a:t>23 </a:t>
            </a:r>
            <a:r>
              <a:rPr b="0" i="0" lang="en-US">
                <a:solidFill>
                  <a:srgbClr val="000000"/>
                </a:solidFill>
                <a:highlight>
                  <a:srgbClr val="FFFFFF"/>
                </a:highlight>
                <a:latin typeface="Arial"/>
                <a:ea typeface="Arial"/>
                <a:cs typeface="Arial"/>
                <a:sym typeface="Arial"/>
              </a:rPr>
              <a:t>温 柔 、 节 制 。 这 样 的 事 没 有 律 法 禁 止 。</a:t>
            </a:r>
            <a:endParaRPr/>
          </a:p>
          <a:p>
            <a:pPr indent="0" lvl="0" marL="146050" rtl="0" algn="l">
              <a:lnSpc>
                <a:spcPct val="100000"/>
              </a:lnSpc>
              <a:spcBef>
                <a:spcPts val="0"/>
              </a:spcBef>
              <a:spcAft>
                <a:spcPts val="0"/>
              </a:spcAft>
              <a:buSzPts val="1100"/>
              <a:buNone/>
            </a:pPr>
            <a:r>
              <a:t/>
            </a:r>
            <a:endParaRPr sz="1100">
              <a:highlight>
                <a:srgbClr val="FFFF00"/>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43"/>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3"/>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3"/>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43"/>
          <p:cNvGrpSpPr/>
          <p:nvPr/>
        </p:nvGrpSpPr>
        <p:grpSpPr>
          <a:xfrm>
            <a:off x="255200" y="592"/>
            <a:ext cx="2250363" cy="1044300"/>
            <a:chOff x="255200" y="592"/>
            <a:chExt cx="2250363" cy="1044300"/>
          </a:xfrm>
        </p:grpSpPr>
        <p:sp>
          <p:nvSpPr>
            <p:cNvPr id="15" name="Google Shape;15;p43"/>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3"/>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3"/>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43"/>
          <p:cNvGrpSpPr/>
          <p:nvPr/>
        </p:nvGrpSpPr>
        <p:grpSpPr>
          <a:xfrm>
            <a:off x="905395" y="592"/>
            <a:ext cx="2250363" cy="1044300"/>
            <a:chOff x="905395" y="592"/>
            <a:chExt cx="2250363" cy="1044300"/>
          </a:xfrm>
        </p:grpSpPr>
        <p:sp>
          <p:nvSpPr>
            <p:cNvPr id="19" name="Google Shape;19;p43"/>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3"/>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3"/>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43"/>
          <p:cNvGrpSpPr/>
          <p:nvPr/>
        </p:nvGrpSpPr>
        <p:grpSpPr>
          <a:xfrm>
            <a:off x="7057468" y="5088"/>
            <a:ext cx="1851281" cy="752108"/>
            <a:chOff x="6917201" y="0"/>
            <a:chExt cx="2227776" cy="863400"/>
          </a:xfrm>
        </p:grpSpPr>
        <p:sp>
          <p:nvSpPr>
            <p:cNvPr id="23" name="Google Shape;23;p4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43"/>
          <p:cNvGrpSpPr/>
          <p:nvPr/>
        </p:nvGrpSpPr>
        <p:grpSpPr>
          <a:xfrm>
            <a:off x="6553032" y="4217852"/>
            <a:ext cx="2389067" cy="925737"/>
            <a:chOff x="6917201" y="0"/>
            <a:chExt cx="2227776" cy="863400"/>
          </a:xfrm>
        </p:grpSpPr>
        <p:sp>
          <p:nvSpPr>
            <p:cNvPr id="27" name="Google Shape;27;p43"/>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3"/>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3"/>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 name="Google Shape;30;p43"/>
          <p:cNvGrpSpPr/>
          <p:nvPr/>
        </p:nvGrpSpPr>
        <p:grpSpPr>
          <a:xfrm>
            <a:off x="199149" y="4055652"/>
            <a:ext cx="2795413" cy="1083308"/>
            <a:chOff x="6917201" y="0"/>
            <a:chExt cx="2227776" cy="863400"/>
          </a:xfrm>
        </p:grpSpPr>
        <p:sp>
          <p:nvSpPr>
            <p:cNvPr id="31" name="Google Shape;31;p43"/>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3"/>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43"/>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43"/>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4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52"/>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52"/>
          <p:cNvGrpSpPr/>
          <p:nvPr/>
        </p:nvGrpSpPr>
        <p:grpSpPr>
          <a:xfrm>
            <a:off x="5959222" y="4119576"/>
            <a:ext cx="2520951" cy="1024165"/>
            <a:chOff x="6917201" y="0"/>
            <a:chExt cx="2227776" cy="863400"/>
          </a:xfrm>
        </p:grpSpPr>
        <p:sp>
          <p:nvSpPr>
            <p:cNvPr id="112" name="Google Shape;112;p5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2"/>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52"/>
          <p:cNvGrpSpPr/>
          <p:nvPr/>
        </p:nvGrpSpPr>
        <p:grpSpPr>
          <a:xfrm>
            <a:off x="199149" y="2"/>
            <a:ext cx="2795413" cy="1083308"/>
            <a:chOff x="6917201" y="0"/>
            <a:chExt cx="2227776" cy="863400"/>
          </a:xfrm>
        </p:grpSpPr>
        <p:sp>
          <p:nvSpPr>
            <p:cNvPr id="116" name="Google Shape;116;p5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52"/>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52"/>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rm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0"/>
              </a:spcBef>
              <a:spcAft>
                <a:spcPts val="0"/>
              </a:spcAft>
              <a:buSzPts val="1100"/>
              <a:buChar char="○"/>
              <a:defRPr/>
            </a:lvl2pPr>
            <a:lvl3pPr indent="-298450" lvl="2" marL="1371600" algn="ctr">
              <a:lnSpc>
                <a:spcPct val="115000"/>
              </a:lnSpc>
              <a:spcBef>
                <a:spcPts val="0"/>
              </a:spcBef>
              <a:spcAft>
                <a:spcPts val="0"/>
              </a:spcAft>
              <a:buSzPts val="1100"/>
              <a:buChar char="■"/>
              <a:defRPr/>
            </a:lvl3pPr>
            <a:lvl4pPr indent="-298450" lvl="3" marL="1828800" algn="ctr">
              <a:lnSpc>
                <a:spcPct val="115000"/>
              </a:lnSpc>
              <a:spcBef>
                <a:spcPts val="0"/>
              </a:spcBef>
              <a:spcAft>
                <a:spcPts val="0"/>
              </a:spcAft>
              <a:buSzPts val="1100"/>
              <a:buChar char="●"/>
              <a:defRPr/>
            </a:lvl4pPr>
            <a:lvl5pPr indent="-298450" lvl="4" marL="2286000" algn="ctr">
              <a:lnSpc>
                <a:spcPct val="115000"/>
              </a:lnSpc>
              <a:spcBef>
                <a:spcPts val="0"/>
              </a:spcBef>
              <a:spcAft>
                <a:spcPts val="0"/>
              </a:spcAft>
              <a:buSzPts val="1100"/>
              <a:buChar char="○"/>
              <a:defRPr/>
            </a:lvl5pPr>
            <a:lvl6pPr indent="-298450" lvl="5" marL="2743200" algn="ctr">
              <a:lnSpc>
                <a:spcPct val="115000"/>
              </a:lnSpc>
              <a:spcBef>
                <a:spcPts val="0"/>
              </a:spcBef>
              <a:spcAft>
                <a:spcPts val="0"/>
              </a:spcAft>
              <a:buSzPts val="1100"/>
              <a:buChar char="■"/>
              <a:defRPr/>
            </a:lvl6pPr>
            <a:lvl7pPr indent="-298450" lvl="6" marL="3200400" algn="ctr">
              <a:lnSpc>
                <a:spcPct val="115000"/>
              </a:lnSpc>
              <a:spcBef>
                <a:spcPts val="0"/>
              </a:spcBef>
              <a:spcAft>
                <a:spcPts val="0"/>
              </a:spcAft>
              <a:buSzPts val="1100"/>
              <a:buChar char="●"/>
              <a:defRPr/>
            </a:lvl7pPr>
            <a:lvl8pPr indent="-298450" lvl="7" marL="3657600" algn="ctr">
              <a:lnSpc>
                <a:spcPct val="115000"/>
              </a:lnSpc>
              <a:spcBef>
                <a:spcPts val="0"/>
              </a:spcBef>
              <a:spcAft>
                <a:spcPts val="0"/>
              </a:spcAft>
              <a:buSzPts val="1100"/>
              <a:buChar char="○"/>
              <a:defRPr/>
            </a:lvl8pPr>
            <a:lvl9pPr indent="-298450" lvl="8" marL="4114800" algn="ctr">
              <a:lnSpc>
                <a:spcPct val="115000"/>
              </a:lnSpc>
              <a:spcBef>
                <a:spcPts val="0"/>
              </a:spcBef>
              <a:spcAft>
                <a:spcPts val="0"/>
              </a:spcAft>
              <a:buSzPts val="1100"/>
              <a:buChar char="■"/>
              <a:defRPr/>
            </a:lvl9pPr>
          </a:lstStyle>
          <a:p/>
        </p:txBody>
      </p:sp>
      <p:sp>
        <p:nvSpPr>
          <p:cNvPr id="121" name="Google Shape;121;p5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5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7" name="Shape 37"/>
        <p:cNvGrpSpPr/>
        <p:nvPr/>
      </p:nvGrpSpPr>
      <p:grpSpPr>
        <a:xfrm>
          <a:off x="0" y="0"/>
          <a:ext cx="0" cy="0"/>
          <a:chOff x="0" y="0"/>
          <a:chExt cx="0" cy="0"/>
        </a:xfrm>
      </p:grpSpPr>
      <p:sp>
        <p:nvSpPr>
          <p:cNvPr id="38" name="Google Shape;38;p4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4"/>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2" name="Google Shape;42;p44"/>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3" name="Google Shape;43;p4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4" name="Shape 44"/>
        <p:cNvGrpSpPr/>
        <p:nvPr/>
      </p:nvGrpSpPr>
      <p:grpSpPr>
        <a:xfrm>
          <a:off x="0" y="0"/>
          <a:ext cx="0" cy="0"/>
          <a:chOff x="0" y="0"/>
          <a:chExt cx="0" cy="0"/>
        </a:xfrm>
      </p:grpSpPr>
      <p:sp>
        <p:nvSpPr>
          <p:cNvPr id="45" name="Google Shape;45;p45"/>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45"/>
          <p:cNvGrpSpPr/>
          <p:nvPr/>
        </p:nvGrpSpPr>
        <p:grpSpPr>
          <a:xfrm>
            <a:off x="5594191" y="3961115"/>
            <a:ext cx="2910144" cy="1182340"/>
            <a:chOff x="6917201" y="0"/>
            <a:chExt cx="2227776" cy="863400"/>
          </a:xfrm>
        </p:grpSpPr>
        <p:sp>
          <p:nvSpPr>
            <p:cNvPr id="47" name="Google Shape;47;p45"/>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5"/>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5"/>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45"/>
          <p:cNvGrpSpPr/>
          <p:nvPr/>
        </p:nvGrpSpPr>
        <p:grpSpPr>
          <a:xfrm>
            <a:off x="199149" y="2"/>
            <a:ext cx="2795413" cy="1083308"/>
            <a:chOff x="6917201" y="0"/>
            <a:chExt cx="2227776" cy="863400"/>
          </a:xfrm>
        </p:grpSpPr>
        <p:sp>
          <p:nvSpPr>
            <p:cNvPr id="51" name="Google Shape;51;p4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45"/>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4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4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1" name="Google Shape;61;p46"/>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2" name="Google Shape;62;p46"/>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3" name="Google Shape;63;p4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4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4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7"/>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9" name="Google Shape;69;p4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4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8"/>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8"/>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48"/>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6" name="Google Shape;76;p4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49"/>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9"/>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49"/>
          <p:cNvGrpSpPr/>
          <p:nvPr/>
        </p:nvGrpSpPr>
        <p:grpSpPr>
          <a:xfrm>
            <a:off x="255991" y="-118"/>
            <a:ext cx="2251347" cy="1043408"/>
            <a:chOff x="3961956" y="4383950"/>
            <a:chExt cx="1160548" cy="548700"/>
          </a:xfrm>
        </p:grpSpPr>
        <p:sp>
          <p:nvSpPr>
            <p:cNvPr id="81" name="Google Shape;81;p49"/>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9"/>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9"/>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4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 name="Google Shape;85;p49"/>
          <p:cNvGrpSpPr/>
          <p:nvPr/>
        </p:nvGrpSpPr>
        <p:grpSpPr>
          <a:xfrm>
            <a:off x="34934" y="4522125"/>
            <a:ext cx="1593305" cy="617072"/>
            <a:chOff x="6917201" y="0"/>
            <a:chExt cx="2227776" cy="863400"/>
          </a:xfrm>
        </p:grpSpPr>
        <p:sp>
          <p:nvSpPr>
            <p:cNvPr id="86" name="Google Shape;86;p49"/>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9"/>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9"/>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49"/>
          <p:cNvGrpSpPr/>
          <p:nvPr/>
        </p:nvGrpSpPr>
        <p:grpSpPr>
          <a:xfrm>
            <a:off x="5886353" y="1243"/>
            <a:ext cx="3257454" cy="1261514"/>
            <a:chOff x="6917201" y="0"/>
            <a:chExt cx="2227776" cy="863400"/>
          </a:xfrm>
        </p:grpSpPr>
        <p:sp>
          <p:nvSpPr>
            <p:cNvPr id="90" name="Google Shape;90;p49"/>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9"/>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9"/>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49"/>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94" name="Google Shape;94;p4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5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0"/>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50"/>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0" name="Google Shape;100;p50"/>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50"/>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5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51"/>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1"/>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1"/>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08" name="Google Shape;108;p5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42"/>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4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ctrTitle"/>
          </p:nvPr>
        </p:nvSpPr>
        <p:spPr>
          <a:xfrm>
            <a:off x="1891353" y="1406533"/>
            <a:ext cx="5361300" cy="14481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lang="en-US"/>
              <a:t>主的话与祂的福音</a:t>
            </a:r>
            <a:endParaRPr/>
          </a:p>
        </p:txBody>
      </p:sp>
      <p:sp>
        <p:nvSpPr>
          <p:cNvPr id="129" name="Google Shape;129;p1"/>
          <p:cNvSpPr txBox="1"/>
          <p:nvPr>
            <p:ph idx="1" type="subTitle"/>
          </p:nvPr>
        </p:nvSpPr>
        <p:spPr>
          <a:xfrm>
            <a:off x="1047450" y="2854625"/>
            <a:ext cx="7049100" cy="1119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US" sz="2200"/>
              <a:t>用神的话来重新审视</a:t>
            </a:r>
            <a:endParaRPr sz="2200"/>
          </a:p>
          <a:p>
            <a:pPr indent="0" lvl="0" marL="0" rtl="0" algn="ctr">
              <a:lnSpc>
                <a:spcPct val="100000"/>
              </a:lnSpc>
              <a:spcBef>
                <a:spcPts val="0"/>
              </a:spcBef>
              <a:spcAft>
                <a:spcPts val="0"/>
              </a:spcAft>
              <a:buSzPts val="1600"/>
              <a:buNone/>
            </a:pPr>
            <a:r>
              <a:rPr lang="en-US" sz="2200"/>
              <a:t>我们重生得救的信心与生命</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0"/>
          <p:cNvSpPr txBox="1"/>
          <p:nvPr>
            <p:ph type="ctrTitle"/>
          </p:nvPr>
        </p:nvSpPr>
        <p:spPr>
          <a:xfrm>
            <a:off x="554701" y="1598750"/>
            <a:ext cx="3488700" cy="9729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八、天国的宝藏</a:t>
            </a:r>
            <a:endParaRPr/>
          </a:p>
        </p:txBody>
      </p:sp>
      <p:sp>
        <p:nvSpPr>
          <p:cNvPr id="184" name="Google Shape;184;p10"/>
          <p:cNvSpPr txBox="1"/>
          <p:nvPr>
            <p:ph idx="1" type="subTitle"/>
          </p:nvPr>
        </p:nvSpPr>
        <p:spPr>
          <a:xfrm>
            <a:off x="984059" y="2571750"/>
            <a:ext cx="2792810" cy="52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lang="en-US"/>
              <a:t>太13:44-46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太13:44-46</a:t>
            </a:r>
            <a:endParaRPr/>
          </a:p>
        </p:txBody>
      </p:sp>
      <p:sp>
        <p:nvSpPr>
          <p:cNvPr id="190" name="Google Shape;190;p11"/>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lnSpcReduction="10000"/>
          </a:bodyPr>
          <a:lstStyle/>
          <a:p>
            <a:pPr indent="0" lvl="0" marL="146050" rtl="0" algn="l">
              <a:lnSpc>
                <a:spcPct val="115000"/>
              </a:lnSpc>
              <a:spcBef>
                <a:spcPts val="0"/>
              </a:spcBef>
              <a:spcAft>
                <a:spcPts val="0"/>
              </a:spcAft>
              <a:buSzPts val="1300"/>
              <a:buNone/>
            </a:pPr>
            <a:r>
              <a:rPr lang="en-US" sz="2800"/>
              <a:t>44 天 国 好 像 宝 贝 藏 在 地 里 ， 人 遇 见 了 就 把 他 藏 起 来 ， 欢 欢 喜 喜 的 去 变 卖 一 切 所 有 的 ， 买 这 块 地 。</a:t>
            </a:r>
            <a:endParaRPr/>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rPr lang="en-US" sz="2800"/>
              <a:t>45 天 国 又 好 像 买 卖 人 寻 找 好 珠 子 ，</a:t>
            </a:r>
            <a:endParaRPr/>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rPr lang="en-US" sz="2800"/>
              <a:t>46 遇 见 一 颗 重 价 的 珠 子 ， 就 去 变 卖 他 一 切 所 有 的 ， 买 了 这 颗 珠 子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前一半比喻：宝藏在地里</a:t>
            </a:r>
            <a:endParaRPr/>
          </a:p>
        </p:txBody>
      </p:sp>
      <p:sp>
        <p:nvSpPr>
          <p:cNvPr id="196" name="Google Shape;196;p12"/>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lnSpcReduction="10000"/>
          </a:bodyPr>
          <a:lstStyle/>
          <a:p>
            <a:pPr indent="0" lvl="0" marL="146050" rtl="0" algn="l">
              <a:lnSpc>
                <a:spcPct val="115000"/>
              </a:lnSpc>
              <a:spcBef>
                <a:spcPts val="0"/>
              </a:spcBef>
              <a:spcAft>
                <a:spcPts val="0"/>
              </a:spcAft>
              <a:buSzPts val="1300"/>
              <a:buNone/>
            </a:pPr>
            <a:r>
              <a:rPr lang="en-US" sz="2800"/>
              <a:t>44 天 国 好 像 宝 贝 藏 在 地 里 ， 人 遇 见 了 就 把 他 藏 起 来 ， 欢 欢 喜 喜 的 去 变 卖 一 切 所 有 的 ， 买 这 块 地 。</a:t>
            </a:r>
            <a:endParaRPr/>
          </a:p>
          <a:p>
            <a:pPr indent="0" lvl="0" marL="146050" rtl="0" algn="l">
              <a:lnSpc>
                <a:spcPct val="115000"/>
              </a:lnSpc>
              <a:spcBef>
                <a:spcPts val="0"/>
              </a:spcBef>
              <a:spcAft>
                <a:spcPts val="0"/>
              </a:spcAft>
              <a:buSzPts val="1300"/>
              <a:buNone/>
            </a:pPr>
            <a:r>
              <a:t/>
            </a:r>
            <a:endParaRPr sz="2800">
              <a:highlight>
                <a:srgbClr val="FFFF00"/>
              </a:highlight>
            </a:endParaRPr>
          </a:p>
          <a:p>
            <a:pPr indent="0" lvl="0" marL="146050" rtl="0" algn="l">
              <a:lnSpc>
                <a:spcPct val="115000"/>
              </a:lnSpc>
              <a:spcBef>
                <a:spcPts val="0"/>
              </a:spcBef>
              <a:spcAft>
                <a:spcPts val="0"/>
              </a:spcAft>
              <a:buSzPts val="1300"/>
              <a:buNone/>
            </a:pPr>
            <a:r>
              <a:rPr lang="en-US" sz="2800"/>
              <a:t>犹太人有钱人喜欢将财宝埋在地里</a:t>
            </a:r>
            <a:endParaRPr sz="2800"/>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rPr lang="en-US" sz="2800"/>
              <a:t>如果你知道地里有宝藏，你肯定有投资买下来。</a:t>
            </a:r>
            <a:endParaRPr sz="2800"/>
          </a:p>
          <a:p>
            <a:pPr indent="0" lvl="0" marL="146050" rtl="0" algn="l">
              <a:lnSpc>
                <a:spcPct val="115000"/>
              </a:lnSpc>
              <a:spcBef>
                <a:spcPts val="0"/>
              </a:spcBef>
              <a:spcAft>
                <a:spcPts val="0"/>
              </a:spcAft>
              <a:buSzPts val="1300"/>
              <a:buNone/>
            </a:pPr>
            <a:r>
              <a:rPr lang="en-US" sz="2800"/>
              <a:t>你发现基督里的宝贝了吗？</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后一半的比喻：重价的珠子</a:t>
            </a:r>
            <a:endParaRPr/>
          </a:p>
        </p:txBody>
      </p:sp>
      <p:sp>
        <p:nvSpPr>
          <p:cNvPr id="202" name="Google Shape;202;p13"/>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fontScale="92500" lnSpcReduction="10000"/>
          </a:bodyPr>
          <a:lstStyle/>
          <a:p>
            <a:pPr indent="0" lvl="0" marL="146050" rtl="0" algn="l">
              <a:lnSpc>
                <a:spcPct val="115000"/>
              </a:lnSpc>
              <a:spcBef>
                <a:spcPts val="0"/>
              </a:spcBef>
              <a:spcAft>
                <a:spcPts val="0"/>
              </a:spcAft>
              <a:buSzPct val="50193"/>
              <a:buNone/>
            </a:pPr>
            <a:r>
              <a:rPr lang="en-US" sz="2800"/>
              <a:t>45-46 天 国 又 好 像 买 卖 人 寻 找 好 珠 子 ，遇 见 一 颗 重 价 的 珠 子 ， 就 去 变 卖 他 一 切 所 有 的 ， 买 了 这 颗 珠 子 。</a:t>
            </a:r>
            <a:endParaRPr sz="2800"/>
          </a:p>
          <a:p>
            <a:pPr indent="0" lvl="0" marL="146050" rtl="0" algn="l">
              <a:lnSpc>
                <a:spcPct val="115000"/>
              </a:lnSpc>
              <a:spcBef>
                <a:spcPts val="0"/>
              </a:spcBef>
              <a:spcAft>
                <a:spcPts val="0"/>
              </a:spcAft>
              <a:buSzPct val="50193"/>
              <a:buNone/>
            </a:pPr>
            <a:r>
              <a:t/>
            </a:r>
            <a:endParaRPr sz="2800"/>
          </a:p>
          <a:p>
            <a:pPr indent="0" lvl="0" marL="146050" rtl="0" algn="l">
              <a:lnSpc>
                <a:spcPct val="115000"/>
              </a:lnSpc>
              <a:spcBef>
                <a:spcPts val="0"/>
              </a:spcBef>
              <a:spcAft>
                <a:spcPts val="0"/>
              </a:spcAft>
              <a:buSzPct val="50193"/>
              <a:buNone/>
            </a:pPr>
            <a:r>
              <a:rPr lang="en-US" sz="2800"/>
              <a:t>宝石中最宝贵的：</a:t>
            </a:r>
            <a:endParaRPr sz="2800"/>
          </a:p>
          <a:p>
            <a:pPr indent="0" lvl="0" marL="146050" rtl="0" algn="l">
              <a:lnSpc>
                <a:spcPct val="115000"/>
              </a:lnSpc>
              <a:spcBef>
                <a:spcPts val="0"/>
              </a:spcBef>
              <a:spcAft>
                <a:spcPts val="0"/>
              </a:spcAft>
              <a:buSzPct val="50193"/>
              <a:buNone/>
            </a:pPr>
            <a:r>
              <a:rPr lang="en-US" sz="2800"/>
              <a:t>太7:66 不 要 把 圣 物 给 狗 ， 也 不 要 把 你 们 的 珍 珠 丢 在 猪 前 ， 恐 怕 他 践 踏 了 珍 珠 ， 转 过 来 咬 你 们 。</a:t>
            </a:r>
            <a:endParaRPr sz="2800"/>
          </a:p>
          <a:p>
            <a:pPr indent="0" lvl="0" marL="146050" rtl="0" algn="l">
              <a:lnSpc>
                <a:spcPct val="115000"/>
              </a:lnSpc>
              <a:spcBef>
                <a:spcPts val="0"/>
              </a:spcBef>
              <a:spcAft>
                <a:spcPts val="0"/>
              </a:spcAft>
              <a:buSzPct val="50193"/>
              <a:buNone/>
            </a:pPr>
            <a:r>
              <a:rPr lang="en-US" sz="2800"/>
              <a:t>启21:21 十 二 个 门 是 十 二 颗 珍 珠 ， 每 门 是 一 颗 珍 珠 。 城 内 的 街 道 是 精 金 ， 好 像 明 透 的 玻 璃 。</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514349" y="236001"/>
            <a:ext cx="8275689"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救恩在你心中值多少价值，你愿意拿多少财宝去换？</a:t>
            </a:r>
            <a:br>
              <a:rPr lang="en-US"/>
            </a:br>
            <a:endParaRPr/>
          </a:p>
        </p:txBody>
      </p:sp>
      <p:sp>
        <p:nvSpPr>
          <p:cNvPr id="208" name="Google Shape;208;p14"/>
          <p:cNvSpPr txBox="1"/>
          <p:nvPr>
            <p:ph idx="1" type="body"/>
          </p:nvPr>
        </p:nvSpPr>
        <p:spPr>
          <a:xfrm>
            <a:off x="264459" y="969666"/>
            <a:ext cx="8615082" cy="4050568"/>
          </a:xfrm>
          <a:prstGeom prst="rect">
            <a:avLst/>
          </a:prstGeom>
          <a:noFill/>
          <a:ln>
            <a:noFill/>
          </a:ln>
        </p:spPr>
        <p:txBody>
          <a:bodyPr anchorCtr="0" anchor="t" bIns="91425" lIns="91425" spcFirstLastPara="1" rIns="91425" wrap="square" tIns="91425">
            <a:normAutofit fontScale="92500" lnSpcReduction="20000"/>
          </a:bodyPr>
          <a:lstStyle/>
          <a:p>
            <a:pPr indent="0" lvl="0" marL="146050" rtl="0" algn="l">
              <a:lnSpc>
                <a:spcPct val="115000"/>
              </a:lnSpc>
              <a:spcBef>
                <a:spcPts val="0"/>
              </a:spcBef>
              <a:spcAft>
                <a:spcPts val="0"/>
              </a:spcAft>
              <a:buSzPct val="50193"/>
              <a:buNone/>
            </a:pPr>
            <a:r>
              <a:rPr lang="en-US" sz="2800"/>
              <a:t>得救不靠付出</a:t>
            </a:r>
            <a:endParaRPr sz="2800"/>
          </a:p>
          <a:p>
            <a:pPr indent="0" lvl="0" marL="146050" rtl="0" algn="l">
              <a:lnSpc>
                <a:spcPct val="115000"/>
              </a:lnSpc>
              <a:spcBef>
                <a:spcPts val="0"/>
              </a:spcBef>
              <a:spcAft>
                <a:spcPts val="0"/>
              </a:spcAft>
              <a:buSzPct val="50193"/>
              <a:buNone/>
            </a:pPr>
            <a:r>
              <a:rPr lang="en-US" sz="2800"/>
              <a:t>弗2:8-9 你 们 得 救 是 本 乎 恩 ， 也 因 着 信 ； 这 并 不 是 出 於 自 己 ， 乃 是 神 所 赐 的 ；也 不 是 出 於 行 为 ， 免 得 有 人 自 夸 。</a:t>
            </a:r>
            <a:endParaRPr sz="2800"/>
          </a:p>
          <a:p>
            <a:pPr indent="0" lvl="0" marL="146050" rtl="0" algn="l">
              <a:lnSpc>
                <a:spcPct val="115000"/>
              </a:lnSpc>
              <a:spcBef>
                <a:spcPts val="0"/>
              </a:spcBef>
              <a:spcAft>
                <a:spcPts val="0"/>
              </a:spcAft>
              <a:buSzPct val="50193"/>
              <a:buNone/>
            </a:pPr>
            <a:r>
              <a:t/>
            </a:r>
            <a:endParaRPr sz="2800"/>
          </a:p>
          <a:p>
            <a:pPr indent="0" lvl="0" marL="146050" rtl="0" algn="l">
              <a:lnSpc>
                <a:spcPct val="115000"/>
              </a:lnSpc>
              <a:spcBef>
                <a:spcPts val="0"/>
              </a:spcBef>
              <a:spcAft>
                <a:spcPts val="0"/>
              </a:spcAft>
              <a:buSzPct val="50193"/>
              <a:buNone/>
            </a:pPr>
            <a:r>
              <a:rPr lang="en-US" sz="2800"/>
              <a:t>救恩廉价论，躺着进天国？</a:t>
            </a:r>
            <a:endParaRPr sz="2800"/>
          </a:p>
          <a:p>
            <a:pPr indent="0" lvl="0" marL="146050" rtl="0" algn="l">
              <a:lnSpc>
                <a:spcPct val="115000"/>
              </a:lnSpc>
              <a:spcBef>
                <a:spcPts val="0"/>
              </a:spcBef>
              <a:spcAft>
                <a:spcPts val="0"/>
              </a:spcAft>
              <a:buSzPct val="50193"/>
              <a:buNone/>
            </a:pPr>
            <a:r>
              <a:t/>
            </a:r>
            <a:endParaRPr sz="2800"/>
          </a:p>
          <a:p>
            <a:pPr indent="0" lvl="0" marL="146050" rtl="0" algn="l">
              <a:lnSpc>
                <a:spcPct val="115000"/>
              </a:lnSpc>
              <a:spcBef>
                <a:spcPts val="0"/>
              </a:spcBef>
              <a:spcAft>
                <a:spcPts val="0"/>
              </a:spcAft>
              <a:buSzPct val="50193"/>
              <a:buNone/>
            </a:pPr>
            <a:r>
              <a:rPr lang="en-US" sz="2800"/>
              <a:t>其实多少财宝也换不来，我们没有，这么宝贵的救恩，只有神白白赐予。但是</a:t>
            </a:r>
            <a:r>
              <a:rPr lang="en-US" sz="2800">
                <a:highlight>
                  <a:srgbClr val="FFFF00"/>
                </a:highlight>
              </a:rPr>
              <a:t>救恩在我们心中价值有多少</a:t>
            </a:r>
            <a:r>
              <a:rPr lang="en-US" sz="2800"/>
              <a:t>，我们的感恩就有多少。价值越多，感恩越多。</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ph type="title"/>
          </p:nvPr>
        </p:nvSpPr>
        <p:spPr>
          <a:xfrm>
            <a:off x="398207" y="236001"/>
            <a:ext cx="8444342" cy="849221"/>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比喻要点天国只赐给看到天国价值，而愿意去牺牲一切的人-属圣灵的人</a:t>
            </a:r>
            <a:endParaRPr/>
          </a:p>
        </p:txBody>
      </p:sp>
      <p:sp>
        <p:nvSpPr>
          <p:cNvPr id="214" name="Google Shape;214;p15"/>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lnSpcReduction="10000"/>
          </a:bodyPr>
          <a:lstStyle/>
          <a:p>
            <a:pPr indent="0" lvl="0" marL="146050" rtl="0" algn="l">
              <a:lnSpc>
                <a:spcPct val="115000"/>
              </a:lnSpc>
              <a:spcBef>
                <a:spcPts val="0"/>
              </a:spcBef>
              <a:spcAft>
                <a:spcPts val="0"/>
              </a:spcAft>
              <a:buSzPts val="1300"/>
              <a:buNone/>
            </a:pPr>
            <a:r>
              <a:rPr lang="en-US" sz="2800"/>
              <a:t>林前2:9-10，14 如 经 上 所 记 ： 神 为 爱 他 的 人 所 预 备 的 是 眼 睛 未 曾 看 见 ， 耳 朵 未 曾 听 见 ， 人 心 也 未 曾 想 到 的 。只 有 神 藉 着 圣 灵 向 我 们 显 明 了 ， 因 为 </a:t>
            </a:r>
            <a:r>
              <a:rPr lang="en-US" sz="2800">
                <a:highlight>
                  <a:srgbClr val="FFFF00"/>
                </a:highlight>
              </a:rPr>
              <a:t>圣 灵 参 透 万 事 </a:t>
            </a:r>
            <a:r>
              <a:rPr lang="en-US" sz="2800"/>
              <a:t>， 就 是 神 深 奥 的 事 也 参 透 了 。… 然 而 ， </a:t>
            </a:r>
            <a:r>
              <a:rPr lang="en-US" sz="2800">
                <a:highlight>
                  <a:srgbClr val="FFFF00"/>
                </a:highlight>
              </a:rPr>
              <a:t>属 血 气 的 人 不 领 会 </a:t>
            </a:r>
            <a:r>
              <a:rPr lang="en-US" sz="2800"/>
              <a:t>神 圣 灵 的 事 ， 反 倒 以 为 愚 拙 ， 并 且 不 能 知 道 ， 因 为 这 些 事 惟 有 属 灵 的 人 才 能 看 透 。</a:t>
            </a:r>
            <a:endParaRPr sz="2800"/>
          </a:p>
          <a:p>
            <a:pPr indent="0" lvl="0" marL="146050" rtl="0" algn="l">
              <a:lnSpc>
                <a:spcPct val="115000"/>
              </a:lnSpc>
              <a:spcBef>
                <a:spcPts val="0"/>
              </a:spcBef>
              <a:spcAft>
                <a:spcPts val="0"/>
              </a:spcAft>
              <a:buSzPts val="1300"/>
              <a:buNone/>
            </a:pPr>
            <a:r>
              <a:rPr lang="en-US" sz="2800"/>
              <a:t>腓3:7-8</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6"/>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要变卖所有吗？要除去所有的罪吗？</a:t>
            </a:r>
            <a:br>
              <a:rPr lang="en-US"/>
            </a:br>
            <a:endParaRPr/>
          </a:p>
        </p:txBody>
      </p:sp>
      <p:sp>
        <p:nvSpPr>
          <p:cNvPr id="220" name="Google Shape;220;p16"/>
          <p:cNvSpPr txBox="1"/>
          <p:nvPr>
            <p:ph idx="1" type="body"/>
          </p:nvPr>
        </p:nvSpPr>
        <p:spPr>
          <a:xfrm>
            <a:off x="306475" y="823965"/>
            <a:ext cx="8573066" cy="4196269"/>
          </a:xfrm>
          <a:prstGeom prst="rect">
            <a:avLst/>
          </a:prstGeom>
          <a:noFill/>
          <a:ln>
            <a:noFill/>
          </a:ln>
        </p:spPr>
        <p:txBody>
          <a:bodyPr anchorCtr="0" anchor="t" bIns="91425" lIns="91425" spcFirstLastPara="1" rIns="91425" wrap="square" tIns="91425">
            <a:normAutofit fontScale="92500" lnSpcReduction="20000"/>
          </a:bodyPr>
          <a:lstStyle/>
          <a:p>
            <a:pPr indent="-311150" lvl="0" marL="457200" rtl="0" algn="l">
              <a:lnSpc>
                <a:spcPct val="115000"/>
              </a:lnSpc>
              <a:spcBef>
                <a:spcPts val="0"/>
              </a:spcBef>
              <a:spcAft>
                <a:spcPts val="0"/>
              </a:spcAft>
              <a:buSzPct val="70270"/>
              <a:buChar char="●"/>
            </a:pPr>
            <a:r>
              <a:rPr lang="en-US" sz="2000"/>
              <a:t>卖掉所有也不值救恩的一点</a:t>
            </a:r>
            <a:endParaRPr sz="2000"/>
          </a:p>
          <a:p>
            <a:pPr indent="-311150" lvl="0" marL="457200" rtl="0" algn="l">
              <a:lnSpc>
                <a:spcPct val="115000"/>
              </a:lnSpc>
              <a:spcBef>
                <a:spcPts val="0"/>
              </a:spcBef>
              <a:spcAft>
                <a:spcPts val="0"/>
              </a:spcAft>
              <a:buSzPct val="70270"/>
              <a:buChar char="●"/>
            </a:pPr>
            <a:r>
              <a:rPr lang="en-US" sz="2000"/>
              <a:t>主要是</a:t>
            </a:r>
            <a:r>
              <a:rPr lang="en-US" sz="2000">
                <a:highlight>
                  <a:srgbClr val="FFFF00"/>
                </a:highlight>
              </a:rPr>
              <a:t>愿意的心</a:t>
            </a:r>
            <a:r>
              <a:rPr lang="en-US" sz="2000"/>
              <a:t>，越认识神，越愿意</a:t>
            </a:r>
            <a:endParaRPr sz="2000"/>
          </a:p>
          <a:p>
            <a:pPr indent="-311150" lvl="0" marL="457200" rtl="0" algn="l">
              <a:lnSpc>
                <a:spcPct val="115000"/>
              </a:lnSpc>
              <a:spcBef>
                <a:spcPts val="0"/>
              </a:spcBef>
              <a:spcAft>
                <a:spcPts val="0"/>
              </a:spcAft>
              <a:buSzPct val="70270"/>
              <a:buChar char="●"/>
            </a:pPr>
            <a:r>
              <a:rPr lang="en-US" sz="2000"/>
              <a:t>降服，谦卑，顺服，和遵从的心</a:t>
            </a:r>
            <a:endParaRPr sz="2000"/>
          </a:p>
          <a:p>
            <a:pPr indent="0" lvl="0" marL="146050" rtl="0" algn="l">
              <a:lnSpc>
                <a:spcPct val="115000"/>
              </a:lnSpc>
              <a:spcBef>
                <a:spcPts val="0"/>
              </a:spcBef>
              <a:spcAft>
                <a:spcPts val="0"/>
              </a:spcAft>
              <a:buSzPct val="70270"/>
              <a:buNone/>
            </a:pPr>
            <a:r>
              <a:t/>
            </a:r>
            <a:endParaRPr sz="2000"/>
          </a:p>
          <a:p>
            <a:pPr indent="0" lvl="0" marL="146050" rtl="0" algn="l">
              <a:lnSpc>
                <a:spcPct val="115000"/>
              </a:lnSpc>
              <a:spcBef>
                <a:spcPts val="0"/>
              </a:spcBef>
              <a:spcAft>
                <a:spcPts val="0"/>
              </a:spcAft>
              <a:buSzPct val="70270"/>
              <a:buNone/>
            </a:pPr>
            <a:r>
              <a:rPr lang="en-US" sz="2000"/>
              <a:t>林后5:14-15 原 来 基 督 的 爱 激 励 我 们 ； 因 我 们 想 ， 一 人 既 替 众 人 死 ， 众 人 就 都 死 了 ；并 且 他 替 众 人 死 ， 是 叫 那 些 活 着 的 人 不 再 为 自 己 活 ， 乃 为 替 他 们 死 而 复 活 的 主 活 。</a:t>
            </a:r>
            <a:endParaRPr sz="2000"/>
          </a:p>
          <a:p>
            <a:pPr indent="0" lvl="0" marL="146050" rtl="0" algn="l">
              <a:lnSpc>
                <a:spcPct val="115000"/>
              </a:lnSpc>
              <a:spcBef>
                <a:spcPts val="0"/>
              </a:spcBef>
              <a:spcAft>
                <a:spcPts val="0"/>
              </a:spcAft>
              <a:buSzPct val="70270"/>
              <a:buNone/>
            </a:pPr>
            <a:r>
              <a:rPr lang="en-US" sz="2000"/>
              <a:t>罗6:11-13 这 样 ， 你 们 向 罪 也 当 看 自 己 是 死 的 ； 向 神 在 基 督 耶 稣 里 ， 却 当 看 自 己 是 活 的 。所 以 ， 不 要 容 罪 在 你 们 必 死 的 身 上 作 王 ， 使 你 们 顺 从 身 子 的 私 欲 。也 不 要 将 你 们 的 肢 体 献 给 罪 作 不 义 的 器 具 ； 倒 要 像 从 死 里 复 活 的 人 ， 将 自 己 献 给 神 ， 并 将 肢 体 作 义 的 器 具 献 给 神 。</a:t>
            </a:r>
            <a:endParaRPr sz="2000"/>
          </a:p>
          <a:p>
            <a:pPr indent="0" lvl="0" marL="146050" rtl="0" algn="l">
              <a:lnSpc>
                <a:spcPct val="115000"/>
              </a:lnSpc>
              <a:spcBef>
                <a:spcPts val="0"/>
              </a:spcBef>
              <a:spcAft>
                <a:spcPts val="0"/>
              </a:spcAft>
              <a:buSzPct val="70270"/>
              <a:buNone/>
            </a:pPr>
            <a:r>
              <a:rPr lang="en-US" sz="2000"/>
              <a:t>太10:39 得 着 生 命 的 ， 将 要 失 丧 生 命 ； 为 我 失 丧 生 命 的 ， 将 要 得 着 生 命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txBox="1"/>
          <p:nvPr>
            <p:ph type="ctrTitle"/>
          </p:nvPr>
        </p:nvSpPr>
        <p:spPr>
          <a:xfrm>
            <a:off x="554689" y="1598744"/>
            <a:ext cx="3222180" cy="973006"/>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九、首先和末后</a:t>
            </a:r>
            <a:endParaRPr/>
          </a:p>
        </p:txBody>
      </p:sp>
      <p:sp>
        <p:nvSpPr>
          <p:cNvPr id="226" name="Google Shape;226;p17"/>
          <p:cNvSpPr txBox="1"/>
          <p:nvPr>
            <p:ph idx="1" type="subTitle"/>
          </p:nvPr>
        </p:nvSpPr>
        <p:spPr>
          <a:xfrm>
            <a:off x="984059" y="2571750"/>
            <a:ext cx="2792810" cy="52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lang="en-US"/>
              <a:t>太20:1-16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比喻</a:t>
            </a:r>
            <a:endParaRPr/>
          </a:p>
        </p:txBody>
      </p:sp>
      <p:sp>
        <p:nvSpPr>
          <p:cNvPr id="232" name="Google Shape;232;p18"/>
          <p:cNvSpPr txBox="1"/>
          <p:nvPr>
            <p:ph idx="1" type="body"/>
          </p:nvPr>
        </p:nvSpPr>
        <p:spPr>
          <a:xfrm>
            <a:off x="306475" y="823965"/>
            <a:ext cx="8573066" cy="4196269"/>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en-US" sz="2800"/>
              <a:t>家 主：神</a:t>
            </a:r>
            <a:endParaRPr sz="2800"/>
          </a:p>
          <a:p>
            <a:pPr indent="0" lvl="0" marL="146050" rtl="0" algn="l">
              <a:lnSpc>
                <a:spcPct val="115000"/>
              </a:lnSpc>
              <a:spcBef>
                <a:spcPts val="0"/>
              </a:spcBef>
              <a:spcAft>
                <a:spcPts val="0"/>
              </a:spcAft>
              <a:buSzPts val="1300"/>
              <a:buNone/>
            </a:pPr>
            <a:r>
              <a:rPr lang="en-US" sz="2800"/>
              <a:t>葡 萄 园 ：天国 （主耶稣第一次和第二次来之间）</a:t>
            </a:r>
            <a:endParaRPr sz="2800"/>
          </a:p>
          <a:p>
            <a:pPr indent="0" lvl="0" marL="146050" rtl="0" algn="l">
              <a:lnSpc>
                <a:spcPct val="115000"/>
              </a:lnSpc>
              <a:spcBef>
                <a:spcPts val="0"/>
              </a:spcBef>
              <a:spcAft>
                <a:spcPts val="0"/>
              </a:spcAft>
              <a:buSzPts val="1300"/>
              <a:buNone/>
            </a:pPr>
            <a:r>
              <a:rPr lang="en-US" sz="2800"/>
              <a:t>工人：进入天国，侍奉主的人</a:t>
            </a:r>
            <a:endParaRPr sz="2800"/>
          </a:p>
          <a:p>
            <a:pPr indent="0" lvl="0" marL="146050" rtl="0" algn="l">
              <a:lnSpc>
                <a:spcPct val="115000"/>
              </a:lnSpc>
              <a:spcBef>
                <a:spcPts val="0"/>
              </a:spcBef>
              <a:spcAft>
                <a:spcPts val="0"/>
              </a:spcAft>
              <a:buSzPts val="1300"/>
              <a:buNone/>
            </a:pPr>
            <a:r>
              <a:rPr lang="en-US" sz="2800"/>
              <a:t>一天的工作：人在地上的事奉的时间（寿命）</a:t>
            </a:r>
            <a:endParaRPr sz="2800"/>
          </a:p>
          <a:p>
            <a:pPr indent="0" lvl="0" marL="146050" rtl="0" algn="l">
              <a:lnSpc>
                <a:spcPct val="115000"/>
              </a:lnSpc>
              <a:spcBef>
                <a:spcPts val="0"/>
              </a:spcBef>
              <a:spcAft>
                <a:spcPts val="0"/>
              </a:spcAft>
              <a:buSzPts val="1300"/>
              <a:buNone/>
            </a:pPr>
            <a:r>
              <a:rPr lang="en-US" sz="2800"/>
              <a:t>晚上：永生的入口</a:t>
            </a:r>
            <a:endParaRPr sz="2800"/>
          </a:p>
          <a:p>
            <a:pPr indent="0" lvl="0" marL="146050" rtl="0" algn="l">
              <a:lnSpc>
                <a:spcPct val="115000"/>
              </a:lnSpc>
              <a:spcBef>
                <a:spcPts val="0"/>
              </a:spcBef>
              <a:spcAft>
                <a:spcPts val="0"/>
              </a:spcAft>
              <a:buSzPts val="1300"/>
              <a:buNone/>
            </a:pPr>
            <a:r>
              <a:rPr lang="en-US" sz="2800"/>
              <a:t>一钱银子：永生</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9"/>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家主/神 公平吗？</a:t>
            </a:r>
            <a:endParaRPr/>
          </a:p>
        </p:txBody>
      </p:sp>
      <p:sp>
        <p:nvSpPr>
          <p:cNvPr id="238" name="Google Shape;238;p19"/>
          <p:cNvSpPr txBox="1"/>
          <p:nvPr>
            <p:ph idx="1" type="body"/>
          </p:nvPr>
        </p:nvSpPr>
        <p:spPr>
          <a:xfrm>
            <a:off x="306475" y="934497"/>
            <a:ext cx="8573066" cy="4085737"/>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en-US" sz="2800"/>
              <a:t>2 和 工 人 讲 定 一 天 一 钱 银 子 ， 就 打 发 他 们 进 葡 萄 园 去 。</a:t>
            </a:r>
            <a:endParaRPr/>
          </a:p>
          <a:p>
            <a:pPr indent="-311150" lvl="0" marL="457200" rtl="0" algn="l">
              <a:lnSpc>
                <a:spcPct val="115000"/>
              </a:lnSpc>
              <a:spcBef>
                <a:spcPts val="0"/>
              </a:spcBef>
              <a:spcAft>
                <a:spcPts val="0"/>
              </a:spcAft>
              <a:buSzPts val="1300"/>
              <a:buChar char="●"/>
            </a:pPr>
            <a:r>
              <a:rPr lang="en-US" sz="2800"/>
              <a:t>当时士兵一天所得，对清早去的工人是不低的工资</a:t>
            </a:r>
            <a:endParaRPr sz="2800"/>
          </a:p>
          <a:p>
            <a:pPr indent="-311150" lvl="0" marL="457200" rtl="0" algn="l">
              <a:lnSpc>
                <a:spcPct val="115000"/>
              </a:lnSpc>
              <a:spcBef>
                <a:spcPts val="0"/>
              </a:spcBef>
              <a:spcAft>
                <a:spcPts val="0"/>
              </a:spcAft>
              <a:buSzPts val="1300"/>
              <a:buChar char="●"/>
            </a:pPr>
            <a:r>
              <a:rPr lang="en-US" sz="2800"/>
              <a:t>已经讲好价格</a:t>
            </a:r>
            <a:endParaRPr sz="2800"/>
          </a:p>
          <a:p>
            <a:pPr indent="0" lvl="0" marL="146050" rtl="0" algn="l">
              <a:lnSpc>
                <a:spcPct val="115000"/>
              </a:lnSpc>
              <a:spcBef>
                <a:spcPts val="0"/>
              </a:spcBef>
              <a:spcAft>
                <a:spcPts val="0"/>
              </a:spcAft>
              <a:buSzPts val="1300"/>
              <a:buNone/>
            </a:pPr>
            <a:r>
              <a:rPr lang="en-US" sz="2800"/>
              <a:t>问题不在神公平与否，而在于</a:t>
            </a:r>
            <a:r>
              <a:rPr lang="en-US" sz="2800">
                <a:highlight>
                  <a:srgbClr val="FFFF00"/>
                </a:highlight>
              </a:rPr>
              <a:t>嫉妒</a:t>
            </a:r>
            <a:endParaRPr sz="2800">
              <a:highlight>
                <a:srgbClr val="FFFF00"/>
              </a:highlight>
            </a:endParaRPr>
          </a:p>
          <a:p>
            <a:pPr indent="0" lvl="0" marL="146050" rtl="0" algn="l">
              <a:lnSpc>
                <a:spcPct val="115000"/>
              </a:lnSpc>
              <a:spcBef>
                <a:spcPts val="0"/>
              </a:spcBef>
              <a:spcAft>
                <a:spcPts val="0"/>
              </a:spcAft>
              <a:buSzPts val="1300"/>
              <a:buNone/>
            </a:pPr>
            <a:r>
              <a:rPr lang="en-US" sz="2800"/>
              <a:t>15 我 的 东 西 难 道 不 可 随 我 的 意 思 用 麽 ？ 因 为 我 作 好 人 ， 你 就 红 了 眼 麽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ph type="ctrTitle"/>
          </p:nvPr>
        </p:nvSpPr>
        <p:spPr>
          <a:xfrm>
            <a:off x="554689" y="1598744"/>
            <a:ext cx="3222180" cy="973006"/>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七、麦子和稗子的比喻</a:t>
            </a:r>
            <a:endParaRPr/>
          </a:p>
        </p:txBody>
      </p:sp>
      <p:sp>
        <p:nvSpPr>
          <p:cNvPr id="135" name="Google Shape;135;p2"/>
          <p:cNvSpPr txBox="1"/>
          <p:nvPr>
            <p:ph idx="1" type="subTitle"/>
          </p:nvPr>
        </p:nvSpPr>
        <p:spPr>
          <a:xfrm>
            <a:off x="984059" y="2571750"/>
            <a:ext cx="2792810" cy="52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lang="en-US"/>
              <a:t>太13:24-30,36-43</a:t>
            </a:r>
            <a:endParaRPr/>
          </a:p>
        </p:txBody>
      </p:sp>
      <p:pic>
        <p:nvPicPr>
          <p:cNvPr descr="Illustrate the focus of the parable of the weeds: Show the wheat and the weeds growing together in the field. Then, depict the harvest time, with harvesters collecting the weeds to tie them in bundles for burning, and the wheat being gathered into the barn." id="136" name="Google Shape;136;p2"/>
          <p:cNvPicPr preferRelativeResize="0"/>
          <p:nvPr/>
        </p:nvPicPr>
        <p:blipFill rotWithShape="1">
          <a:blip r:embed="rId3">
            <a:alphaModFix/>
          </a:blip>
          <a:srcRect b="0" l="0" r="0" t="0"/>
          <a:stretch/>
        </p:blipFill>
        <p:spPr>
          <a:xfrm>
            <a:off x="3877176" y="0"/>
            <a:ext cx="51435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天国的位份不是赚得的，而是神赐给的。</a:t>
            </a:r>
            <a:endParaRPr/>
          </a:p>
        </p:txBody>
      </p:sp>
      <p:sp>
        <p:nvSpPr>
          <p:cNvPr id="244" name="Google Shape;244;p20"/>
          <p:cNvSpPr txBox="1"/>
          <p:nvPr>
            <p:ph idx="1" type="body"/>
          </p:nvPr>
        </p:nvSpPr>
        <p:spPr>
          <a:xfrm>
            <a:off x="306475" y="934497"/>
            <a:ext cx="8573066" cy="4085737"/>
          </a:xfrm>
          <a:prstGeom prst="rect">
            <a:avLst/>
          </a:prstGeom>
          <a:noFill/>
          <a:ln>
            <a:noFill/>
          </a:ln>
        </p:spPr>
        <p:txBody>
          <a:bodyPr anchorCtr="0" anchor="t" bIns="91425" lIns="91425" spcFirstLastPara="1" rIns="91425" wrap="square" tIns="91425">
            <a:normAutofit fontScale="92500" lnSpcReduction="20000"/>
          </a:bodyPr>
          <a:lstStyle/>
          <a:p>
            <a:pPr indent="0" lvl="0" marL="146050" rtl="0" algn="l">
              <a:lnSpc>
                <a:spcPct val="115000"/>
              </a:lnSpc>
              <a:spcBef>
                <a:spcPts val="0"/>
              </a:spcBef>
              <a:spcAft>
                <a:spcPts val="0"/>
              </a:spcAft>
              <a:buSzPct val="50193"/>
              <a:buNone/>
            </a:pPr>
            <a:r>
              <a:rPr lang="en-US" sz="2800"/>
              <a:t>我们的事奉多少也不配神所赐的救恩</a:t>
            </a:r>
            <a:endParaRPr sz="2800"/>
          </a:p>
          <a:p>
            <a:pPr indent="0" lvl="0" marL="146050" rtl="0" algn="l">
              <a:lnSpc>
                <a:spcPct val="115000"/>
              </a:lnSpc>
              <a:spcBef>
                <a:spcPts val="0"/>
              </a:spcBef>
              <a:spcAft>
                <a:spcPts val="0"/>
              </a:spcAft>
              <a:buSzPct val="50193"/>
              <a:buNone/>
            </a:pPr>
            <a:r>
              <a:rPr lang="en-US" sz="2800"/>
              <a:t>不应有嫉妒的心</a:t>
            </a:r>
            <a:endParaRPr sz="2800"/>
          </a:p>
          <a:p>
            <a:pPr indent="0" lvl="1" marL="603250" rtl="0" algn="l">
              <a:lnSpc>
                <a:spcPct val="115000"/>
              </a:lnSpc>
              <a:spcBef>
                <a:spcPts val="0"/>
              </a:spcBef>
              <a:spcAft>
                <a:spcPts val="0"/>
              </a:spcAft>
              <a:buSzPct val="45738"/>
              <a:buNone/>
            </a:pPr>
            <a:r>
              <a:rPr lang="en-US" sz="2600"/>
              <a:t>侍奉多少</a:t>
            </a:r>
            <a:endParaRPr sz="2600"/>
          </a:p>
          <a:p>
            <a:pPr indent="0" lvl="1" marL="603250" rtl="0" algn="l">
              <a:lnSpc>
                <a:spcPct val="115000"/>
              </a:lnSpc>
              <a:spcBef>
                <a:spcPts val="0"/>
              </a:spcBef>
              <a:spcAft>
                <a:spcPts val="0"/>
              </a:spcAft>
              <a:buSzPct val="45738"/>
              <a:buNone/>
            </a:pPr>
            <a:r>
              <a:rPr lang="en-US" sz="2600"/>
              <a:t>得到多少</a:t>
            </a:r>
            <a:endParaRPr sz="2600"/>
          </a:p>
          <a:p>
            <a:pPr indent="0" lvl="1" marL="603250" rtl="0" algn="l">
              <a:lnSpc>
                <a:spcPct val="115000"/>
              </a:lnSpc>
              <a:spcBef>
                <a:spcPts val="0"/>
              </a:spcBef>
              <a:spcAft>
                <a:spcPts val="0"/>
              </a:spcAft>
              <a:buSzPct val="45738"/>
              <a:buNone/>
            </a:pPr>
            <a:r>
              <a:rPr lang="en-US" sz="2600"/>
              <a:t>十字架上主旁边的强盗与使徒们通得救恩</a:t>
            </a:r>
            <a:endParaRPr sz="2600"/>
          </a:p>
          <a:p>
            <a:pPr indent="0" lvl="1" marL="603250" rtl="0" algn="l">
              <a:lnSpc>
                <a:spcPct val="115000"/>
              </a:lnSpc>
              <a:spcBef>
                <a:spcPts val="0"/>
              </a:spcBef>
              <a:spcAft>
                <a:spcPts val="0"/>
              </a:spcAft>
              <a:buSzPct val="45738"/>
              <a:buNone/>
            </a:pPr>
            <a:r>
              <a:rPr lang="en-US" sz="2600"/>
              <a:t>太20:20-21 那 时 ， 西 庇 太 儿 子 的 母 亲 同 他 两 个 儿 子 上 前 来 拜 耶 稣 ， 求 他 一 件 事 。耶 稣 说 ： 你 要 甚 麽 呢 ？ 他 说 ： 愿 你 叫 我 这 两 个 儿 子 在 你 国 里 ， 一 个 坐 在 你 右 边 ， 一 个 坐 在 你 左 边 。</a:t>
            </a:r>
            <a:endParaRPr sz="2600"/>
          </a:p>
          <a:p>
            <a:pPr indent="0" lvl="1" marL="603250" rtl="0" algn="l">
              <a:lnSpc>
                <a:spcPct val="115000"/>
              </a:lnSpc>
              <a:spcBef>
                <a:spcPts val="0"/>
              </a:spcBef>
              <a:spcAft>
                <a:spcPts val="0"/>
              </a:spcAft>
              <a:buSzPct val="45738"/>
              <a:buNone/>
            </a:pPr>
            <a:r>
              <a:rPr lang="en-US" sz="2600"/>
              <a:t>与身份无关：尼哥底母，撒马利亚妇人，税吏，无诡诈的拿但业</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1"/>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忠心侍奉者得冠冕，但是神赐给的</a:t>
            </a:r>
            <a:endParaRPr/>
          </a:p>
        </p:txBody>
      </p:sp>
      <p:sp>
        <p:nvSpPr>
          <p:cNvPr id="250" name="Google Shape;250;p21"/>
          <p:cNvSpPr txBox="1"/>
          <p:nvPr>
            <p:ph idx="1" type="body"/>
          </p:nvPr>
        </p:nvSpPr>
        <p:spPr>
          <a:xfrm>
            <a:off x="306475" y="934497"/>
            <a:ext cx="8573066" cy="4085737"/>
          </a:xfrm>
          <a:prstGeom prst="rect">
            <a:avLst/>
          </a:prstGeom>
          <a:noFill/>
          <a:ln>
            <a:noFill/>
          </a:ln>
        </p:spPr>
        <p:txBody>
          <a:bodyPr anchorCtr="0" anchor="t" bIns="91425" lIns="91425" spcFirstLastPara="1" rIns="91425" wrap="square" tIns="91425">
            <a:normAutofit fontScale="85000" lnSpcReduction="10000"/>
          </a:bodyPr>
          <a:lstStyle/>
          <a:p>
            <a:pPr indent="-311150" lvl="0" marL="457200" rtl="0" algn="l">
              <a:lnSpc>
                <a:spcPct val="115000"/>
              </a:lnSpc>
              <a:spcBef>
                <a:spcPts val="0"/>
              </a:spcBef>
              <a:spcAft>
                <a:spcPts val="0"/>
              </a:spcAft>
              <a:buSzPct val="54621"/>
              <a:buChar char="●"/>
            </a:pPr>
            <a:r>
              <a:rPr lang="en-US" sz="2800"/>
              <a:t>林前3:11-14 因 为 那 已 经 立 好 的 根 基 就 是 耶 稣 基 督 ， 此 外 没 有 人 能 立 别 的 根 基 。若 有 人 用 金 、 银 、 宝 石 、 草 木 ， 禾 秸 在 这 根 基 上 建 造 ，各 人 的 工 程 必 然 显 露 ， 因 为 那 日 子 要 将 他 表 明 出 来 ， 有 火 发 现 ； 这 火 要 试 验 各 人 的 工 程 怎 样 。 人 在 那 根 基 上 所 建 造 的 工 程 若 存 得 住 ， 他 就 要 得 赏 赐 。</a:t>
            </a:r>
            <a:endParaRPr sz="2800"/>
          </a:p>
          <a:p>
            <a:pPr indent="-311150" lvl="0" marL="457200" rtl="0" algn="l">
              <a:lnSpc>
                <a:spcPct val="115000"/>
              </a:lnSpc>
              <a:spcBef>
                <a:spcPts val="0"/>
              </a:spcBef>
              <a:spcAft>
                <a:spcPts val="0"/>
              </a:spcAft>
              <a:buSzPct val="54621"/>
              <a:buChar char="●"/>
            </a:pPr>
            <a:r>
              <a:rPr lang="en-US" sz="2800"/>
              <a:t>提后4：7-8 那美好的仗我已经打过了；当跑的路我已经跑尽了；所信的道我已经守住了。从此以后，有公义的冠冕为我存留，就是按着公义审判的主到了那日要赐给我的；不但赐给我，也赐给凡爱慕他显现的人。</a:t>
            </a:r>
            <a:endParaRPr/>
          </a:p>
          <a:p>
            <a:pPr indent="0" lvl="0" marL="146050" rtl="0" algn="l">
              <a:lnSpc>
                <a:spcPct val="115000"/>
              </a:lnSpc>
              <a:spcBef>
                <a:spcPts val="0"/>
              </a:spcBef>
              <a:spcAft>
                <a:spcPts val="0"/>
              </a:spcAft>
              <a:buSzPct val="54621"/>
              <a:buNone/>
            </a:pPr>
            <a:r>
              <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2"/>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从经文看救恩</a:t>
            </a:r>
            <a:endParaRPr/>
          </a:p>
        </p:txBody>
      </p:sp>
      <p:sp>
        <p:nvSpPr>
          <p:cNvPr id="256" name="Google Shape;256;p22"/>
          <p:cNvSpPr txBox="1"/>
          <p:nvPr>
            <p:ph idx="1" type="body"/>
          </p:nvPr>
        </p:nvSpPr>
        <p:spPr>
          <a:xfrm>
            <a:off x="306475" y="823965"/>
            <a:ext cx="8573066" cy="4196269"/>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en-US" sz="2800"/>
              <a:t>1.救恩从神发出</a:t>
            </a:r>
            <a:endParaRPr sz="2800"/>
          </a:p>
          <a:p>
            <a:pPr indent="0" lvl="0" marL="146050" rtl="0" algn="l">
              <a:lnSpc>
                <a:spcPct val="115000"/>
              </a:lnSpc>
              <a:spcBef>
                <a:spcPts val="0"/>
              </a:spcBef>
              <a:spcAft>
                <a:spcPts val="0"/>
              </a:spcAft>
              <a:buSzPts val="1300"/>
              <a:buNone/>
            </a:pPr>
            <a:r>
              <a:rPr lang="en-US" sz="2800"/>
              <a:t>2. 神建立救恩的条件</a:t>
            </a:r>
            <a:endParaRPr sz="2800"/>
          </a:p>
          <a:p>
            <a:pPr indent="0" lvl="0" marL="146050" rtl="0" algn="l">
              <a:lnSpc>
                <a:spcPct val="115000"/>
              </a:lnSpc>
              <a:spcBef>
                <a:spcPts val="0"/>
              </a:spcBef>
              <a:spcAft>
                <a:spcPts val="0"/>
              </a:spcAft>
              <a:buSzPts val="1300"/>
              <a:buNone/>
            </a:pPr>
            <a:r>
              <a:rPr lang="en-US" sz="2800"/>
              <a:t>3.神在不同时间选择不同的人进入救恩</a:t>
            </a:r>
            <a:endParaRPr sz="2800"/>
          </a:p>
          <a:p>
            <a:pPr indent="0" lvl="0" marL="146050" rtl="0" algn="l">
              <a:lnSpc>
                <a:spcPct val="115000"/>
              </a:lnSpc>
              <a:spcBef>
                <a:spcPts val="0"/>
              </a:spcBef>
              <a:spcAft>
                <a:spcPts val="0"/>
              </a:spcAft>
              <a:buSzPts val="1300"/>
              <a:buNone/>
            </a:pPr>
            <a:r>
              <a:rPr lang="en-US" sz="2800"/>
              <a:t>4.虽然时间长短不同，每个人都做主工</a:t>
            </a:r>
            <a:endParaRPr sz="2800"/>
          </a:p>
          <a:p>
            <a:pPr indent="0" lvl="0" marL="146050" rtl="0" algn="l">
              <a:lnSpc>
                <a:spcPct val="115000"/>
              </a:lnSpc>
              <a:spcBef>
                <a:spcPts val="0"/>
              </a:spcBef>
              <a:spcAft>
                <a:spcPts val="0"/>
              </a:spcAft>
              <a:buSzPts val="1300"/>
              <a:buNone/>
            </a:pPr>
            <a:r>
              <a:rPr lang="en-US" sz="2800"/>
              <a:t>5.神怜悯明白自己欠缺的人</a:t>
            </a:r>
            <a:endParaRPr sz="2800"/>
          </a:p>
          <a:p>
            <a:pPr indent="0" lvl="1" marL="603250" rtl="0" algn="l">
              <a:lnSpc>
                <a:spcPct val="115000"/>
              </a:lnSpc>
              <a:spcBef>
                <a:spcPts val="0"/>
              </a:spcBef>
              <a:spcAft>
                <a:spcPts val="0"/>
              </a:spcAft>
              <a:buSzPts val="1100"/>
              <a:buNone/>
            </a:pPr>
            <a:r>
              <a:rPr lang="en-US" sz="2600"/>
              <a:t>他 们 说 ： 因 为 没 有 人 雇 我 们 。</a:t>
            </a:r>
            <a:endParaRPr sz="2600"/>
          </a:p>
          <a:p>
            <a:pPr indent="0" lvl="0" marL="146050" rtl="0" algn="l">
              <a:lnSpc>
                <a:spcPct val="115000"/>
              </a:lnSpc>
              <a:spcBef>
                <a:spcPts val="0"/>
              </a:spcBef>
              <a:spcAft>
                <a:spcPts val="0"/>
              </a:spcAft>
              <a:buSzPts val="1300"/>
              <a:buNone/>
            </a:pPr>
            <a:r>
              <a:rPr lang="en-US" sz="2800"/>
              <a:t>6.神信守承诺</a:t>
            </a:r>
            <a:endParaRPr sz="2800"/>
          </a:p>
          <a:p>
            <a:pPr indent="0" lvl="0" marL="146050" rtl="0" algn="l">
              <a:lnSpc>
                <a:spcPct val="115000"/>
              </a:lnSpc>
              <a:spcBef>
                <a:spcPts val="0"/>
              </a:spcBef>
              <a:spcAft>
                <a:spcPts val="0"/>
              </a:spcAft>
              <a:buSzPts val="1300"/>
              <a:buNone/>
            </a:pPr>
            <a:r>
              <a:rPr lang="en-US" sz="2800"/>
              <a:t>7.我们不能嫉妒，唯有感恩和谦卑</a:t>
            </a:r>
            <a:endParaRPr sz="2800"/>
          </a:p>
          <a:p>
            <a:pPr indent="0" lvl="1" marL="603250" rtl="0" algn="l">
              <a:lnSpc>
                <a:spcPct val="115000"/>
              </a:lnSpc>
              <a:spcBef>
                <a:spcPts val="0"/>
              </a:spcBef>
              <a:spcAft>
                <a:spcPts val="0"/>
              </a:spcAft>
              <a:buSzPts val="1100"/>
              <a:buNone/>
            </a:pPr>
            <a:r>
              <a:t/>
            </a:r>
            <a:endParaRPr sz="2600"/>
          </a:p>
          <a:p>
            <a:pPr indent="0" lvl="1" marL="603250" rtl="0" algn="l">
              <a:lnSpc>
                <a:spcPct val="115000"/>
              </a:lnSpc>
              <a:spcBef>
                <a:spcPts val="0"/>
              </a:spcBef>
              <a:spcAft>
                <a:spcPts val="0"/>
              </a:spcAft>
              <a:buSzPts val="1100"/>
              <a:buNone/>
            </a:pPr>
            <a:r>
              <a:t/>
            </a:r>
            <a:endParaRPr sz="2600"/>
          </a:p>
          <a:p>
            <a:pPr indent="0" lvl="0" marL="146050" rtl="0" algn="l">
              <a:lnSpc>
                <a:spcPct val="115000"/>
              </a:lnSpc>
              <a:spcBef>
                <a:spcPts val="0"/>
              </a:spcBef>
              <a:spcAft>
                <a:spcPts val="0"/>
              </a:spcAft>
              <a:buSzPts val="1300"/>
              <a:buNone/>
            </a:pPr>
            <a:r>
              <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3"/>
          <p:cNvSpPr txBox="1"/>
          <p:nvPr>
            <p:ph type="ctrTitle"/>
          </p:nvPr>
        </p:nvSpPr>
        <p:spPr>
          <a:xfrm>
            <a:off x="554689" y="1598744"/>
            <a:ext cx="3222180" cy="973006"/>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九、迷失和寻回</a:t>
            </a:r>
            <a:endParaRPr/>
          </a:p>
        </p:txBody>
      </p:sp>
      <p:sp>
        <p:nvSpPr>
          <p:cNvPr id="262" name="Google Shape;262;p23"/>
          <p:cNvSpPr txBox="1"/>
          <p:nvPr>
            <p:ph idx="1" type="subTitle"/>
          </p:nvPr>
        </p:nvSpPr>
        <p:spPr>
          <a:xfrm>
            <a:off x="984059" y="2571750"/>
            <a:ext cx="2792810" cy="52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lang="en-US"/>
              <a:t>路15:11-30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4"/>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路加福音15：小儿子的罪</a:t>
            </a:r>
            <a:endParaRPr/>
          </a:p>
        </p:txBody>
      </p:sp>
      <p:sp>
        <p:nvSpPr>
          <p:cNvPr id="268" name="Google Shape;268;p24"/>
          <p:cNvSpPr txBox="1"/>
          <p:nvPr>
            <p:ph idx="1" type="body"/>
          </p:nvPr>
        </p:nvSpPr>
        <p:spPr>
          <a:xfrm>
            <a:off x="194121" y="989763"/>
            <a:ext cx="8615082" cy="3713948"/>
          </a:xfrm>
          <a:prstGeom prst="rect">
            <a:avLst/>
          </a:prstGeom>
          <a:noFill/>
          <a:ln>
            <a:noFill/>
          </a:ln>
        </p:spPr>
        <p:txBody>
          <a:bodyPr anchorCtr="0" anchor="t" bIns="91425" lIns="91425" spcFirstLastPara="1" rIns="91425" wrap="square" tIns="91425">
            <a:normAutofit fontScale="85000" lnSpcReduction="20000"/>
          </a:bodyPr>
          <a:lstStyle/>
          <a:p>
            <a:pPr indent="0" lvl="0" marL="146050" rtl="0" algn="l">
              <a:lnSpc>
                <a:spcPct val="115000"/>
              </a:lnSpc>
              <a:spcBef>
                <a:spcPts val="0"/>
              </a:spcBef>
              <a:spcAft>
                <a:spcPts val="0"/>
              </a:spcAft>
              <a:buSzPct val="54621"/>
              <a:buNone/>
            </a:pPr>
            <a:r>
              <a:rPr lang="en-US" sz="2800"/>
              <a:t>11 耶 稣 又 说 ： 一 个 人 有 两 个 儿 子 。</a:t>
            </a:r>
            <a:endParaRPr/>
          </a:p>
          <a:p>
            <a:pPr indent="0" lvl="0" marL="146050" rtl="0" algn="l">
              <a:lnSpc>
                <a:spcPct val="115000"/>
              </a:lnSpc>
              <a:spcBef>
                <a:spcPts val="0"/>
              </a:spcBef>
              <a:spcAft>
                <a:spcPts val="0"/>
              </a:spcAft>
              <a:buSzPct val="54621"/>
              <a:buNone/>
            </a:pPr>
            <a:r>
              <a:rPr lang="en-US" sz="2800"/>
              <a:t>12 小 儿 子 对 父 亲 说 ： 父 亲 ， 请 </a:t>
            </a:r>
            <a:r>
              <a:rPr lang="en-US" sz="2800">
                <a:highlight>
                  <a:srgbClr val="FFFF00"/>
                </a:highlight>
              </a:rPr>
              <a:t>你 把 我 应 得 的 家 业 分 给 我 </a:t>
            </a:r>
            <a:r>
              <a:rPr lang="en-US" sz="2800"/>
              <a:t>。 他 父 亲 就 把 产 业 分 给 他 们 。</a:t>
            </a:r>
            <a:endParaRPr/>
          </a:p>
          <a:p>
            <a:pPr indent="0" lvl="0" marL="146050" rtl="0" algn="l">
              <a:lnSpc>
                <a:spcPct val="115000"/>
              </a:lnSpc>
              <a:spcBef>
                <a:spcPts val="0"/>
              </a:spcBef>
              <a:spcAft>
                <a:spcPts val="0"/>
              </a:spcAft>
              <a:buSzPct val="54621"/>
              <a:buNone/>
            </a:pPr>
            <a:r>
              <a:rPr lang="en-US" sz="2800"/>
              <a:t>13 过 了 不 多 几 日 ， 小 儿 子 就 把 他 一 切 所 有 的 都 收 拾 起 来 ， </a:t>
            </a:r>
            <a:r>
              <a:rPr lang="en-US" sz="2800">
                <a:highlight>
                  <a:srgbClr val="FFFF00"/>
                </a:highlight>
              </a:rPr>
              <a:t>往 远 方 去 了 。 在 那 里 任 意 放 荡 ， 浪 费 赀 财 。</a:t>
            </a:r>
            <a:endParaRPr sz="2800"/>
          </a:p>
          <a:p>
            <a:pPr indent="0" lvl="0" marL="146050" rtl="0" algn="l">
              <a:lnSpc>
                <a:spcPct val="115000"/>
              </a:lnSpc>
              <a:spcBef>
                <a:spcPts val="0"/>
              </a:spcBef>
              <a:spcAft>
                <a:spcPts val="0"/>
              </a:spcAft>
              <a:buSzPct val="54621"/>
              <a:buNone/>
            </a:pPr>
            <a:r>
              <a:rPr lang="en-US" sz="2800"/>
              <a:t>14 既 耗 尽 了 一 切 所 有 的 ， 又 遇 着 那 地 方 大 </a:t>
            </a:r>
            <a:r>
              <a:rPr lang="en-US" sz="2800">
                <a:highlight>
                  <a:srgbClr val="FFFF00"/>
                </a:highlight>
              </a:rPr>
              <a:t>遭 饥 荒 </a:t>
            </a:r>
            <a:r>
              <a:rPr lang="en-US" sz="2800"/>
              <a:t>， 就 </a:t>
            </a:r>
            <a:r>
              <a:rPr lang="en-US" sz="2800">
                <a:highlight>
                  <a:srgbClr val="FFFF00"/>
                </a:highlight>
              </a:rPr>
              <a:t>穷 苦 起 来 </a:t>
            </a:r>
            <a:r>
              <a:rPr lang="en-US" sz="2800"/>
              <a:t>。</a:t>
            </a:r>
            <a:endParaRPr/>
          </a:p>
          <a:p>
            <a:pPr indent="0" lvl="0" marL="146050" rtl="0" algn="l">
              <a:lnSpc>
                <a:spcPct val="115000"/>
              </a:lnSpc>
              <a:spcBef>
                <a:spcPts val="0"/>
              </a:spcBef>
              <a:spcAft>
                <a:spcPts val="0"/>
              </a:spcAft>
              <a:buSzPct val="54621"/>
              <a:buNone/>
            </a:pPr>
            <a:r>
              <a:rPr lang="en-US" sz="2800"/>
              <a:t>15 於 是 去 投 靠 那 地 方 的 一 个 人 ； 那 人 打 发 他 到 田 里 去 </a:t>
            </a:r>
            <a:r>
              <a:rPr lang="en-US" sz="2800">
                <a:highlight>
                  <a:srgbClr val="FFFF00"/>
                </a:highlight>
              </a:rPr>
              <a:t>放 猪 </a:t>
            </a:r>
            <a:r>
              <a:rPr lang="en-US" sz="2800"/>
              <a:t>。</a:t>
            </a:r>
            <a:endParaRPr/>
          </a:p>
          <a:p>
            <a:pPr indent="0" lvl="0" marL="146050" rtl="0" algn="l">
              <a:lnSpc>
                <a:spcPct val="115000"/>
              </a:lnSpc>
              <a:spcBef>
                <a:spcPts val="0"/>
              </a:spcBef>
              <a:spcAft>
                <a:spcPts val="0"/>
              </a:spcAft>
              <a:buSzPct val="54621"/>
              <a:buNone/>
            </a:pPr>
            <a:r>
              <a:rPr lang="en-US" sz="2800"/>
              <a:t>16 他 恨 不 得 拿 </a:t>
            </a:r>
            <a:r>
              <a:rPr lang="en-US" sz="2800">
                <a:highlight>
                  <a:srgbClr val="FFFF00"/>
                </a:highlight>
              </a:rPr>
              <a:t>猪 所 吃 的 豆 荚 充 饥</a:t>
            </a:r>
            <a:r>
              <a:rPr lang="en-US" sz="2800"/>
              <a:t> ， 也 </a:t>
            </a:r>
            <a:r>
              <a:rPr lang="en-US" sz="2800">
                <a:highlight>
                  <a:srgbClr val="FFFF00"/>
                </a:highlight>
              </a:rPr>
              <a:t>没 有 人 给 他 </a:t>
            </a:r>
            <a:r>
              <a:rPr lang="en-US" sz="2800"/>
              <a:t>。</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5"/>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路加福音15：小儿子痛悔，认罪，悔改，行动</a:t>
            </a:r>
            <a:endParaRPr/>
          </a:p>
        </p:txBody>
      </p:sp>
      <p:sp>
        <p:nvSpPr>
          <p:cNvPr id="274" name="Google Shape;274;p25"/>
          <p:cNvSpPr txBox="1"/>
          <p:nvPr>
            <p:ph idx="1" type="body"/>
          </p:nvPr>
        </p:nvSpPr>
        <p:spPr>
          <a:xfrm>
            <a:off x="264459" y="1306286"/>
            <a:ext cx="8615082" cy="3713948"/>
          </a:xfrm>
          <a:prstGeom prst="rect">
            <a:avLst/>
          </a:prstGeom>
          <a:noFill/>
          <a:ln>
            <a:noFill/>
          </a:ln>
        </p:spPr>
        <p:txBody>
          <a:bodyPr anchorCtr="0" anchor="t" bIns="91425" lIns="91425" spcFirstLastPara="1" rIns="91425" wrap="square" tIns="91425">
            <a:normAutofit fontScale="77500" lnSpcReduction="20000"/>
          </a:bodyPr>
          <a:lstStyle/>
          <a:p>
            <a:pPr indent="0" lvl="0" marL="146050" rtl="0" algn="l">
              <a:lnSpc>
                <a:spcPct val="115000"/>
              </a:lnSpc>
              <a:spcBef>
                <a:spcPts val="0"/>
              </a:spcBef>
              <a:spcAft>
                <a:spcPts val="0"/>
              </a:spcAft>
              <a:buSzPct val="59907"/>
              <a:buNone/>
            </a:pPr>
            <a:r>
              <a:rPr lang="en-US" sz="2800"/>
              <a:t>17 他 </a:t>
            </a:r>
            <a:r>
              <a:rPr lang="en-US" sz="2800">
                <a:highlight>
                  <a:srgbClr val="FFFF00"/>
                </a:highlight>
              </a:rPr>
              <a:t>醒 悟 过 来 </a:t>
            </a:r>
            <a:r>
              <a:rPr lang="en-US" sz="2800"/>
              <a:t>， 就 说 ： 我 父 亲 有 多 少 的 雇 工 ， 口 粮 有 馀 ， 我 倒 在 这 里 饿 死 麽 ？</a:t>
            </a:r>
            <a:endParaRPr/>
          </a:p>
          <a:p>
            <a:pPr indent="0" lvl="0" marL="146050" rtl="0" algn="l">
              <a:lnSpc>
                <a:spcPct val="115000"/>
              </a:lnSpc>
              <a:spcBef>
                <a:spcPts val="0"/>
              </a:spcBef>
              <a:spcAft>
                <a:spcPts val="0"/>
              </a:spcAft>
              <a:buSzPct val="59907"/>
              <a:buNone/>
            </a:pPr>
            <a:r>
              <a:rPr lang="en-US" sz="2800"/>
              <a:t>18 我 要 起 来 ， 到 我 父 亲 那 里 去 ， 向 他 说 ： 父 亲 ！ </a:t>
            </a:r>
            <a:r>
              <a:rPr lang="en-US" sz="2800">
                <a:highlight>
                  <a:srgbClr val="FFFF00"/>
                </a:highlight>
              </a:rPr>
              <a:t>我 得 罪 了 天 ， 又 得 罪 了 你 ；</a:t>
            </a:r>
            <a:endParaRPr sz="2800"/>
          </a:p>
          <a:p>
            <a:pPr indent="0" lvl="0" marL="146050" rtl="0" algn="l">
              <a:lnSpc>
                <a:spcPct val="115000"/>
              </a:lnSpc>
              <a:spcBef>
                <a:spcPts val="0"/>
              </a:spcBef>
              <a:spcAft>
                <a:spcPts val="0"/>
              </a:spcAft>
              <a:buSzPct val="59907"/>
              <a:buNone/>
            </a:pPr>
            <a:r>
              <a:rPr lang="en-US" sz="2800"/>
              <a:t>19 从 今 以 後 ， </a:t>
            </a:r>
            <a:r>
              <a:rPr lang="en-US" sz="2800">
                <a:highlight>
                  <a:srgbClr val="FFFF00"/>
                </a:highlight>
              </a:rPr>
              <a:t>我 不 配 称 为 你 的 儿 子</a:t>
            </a:r>
            <a:r>
              <a:rPr lang="en-US" sz="2800"/>
              <a:t> ， 把 我 当 作 一 个 雇 工 罢 ！</a:t>
            </a:r>
            <a:endParaRPr/>
          </a:p>
          <a:p>
            <a:pPr indent="0" lvl="0" marL="146050" rtl="0" algn="l">
              <a:lnSpc>
                <a:spcPct val="115000"/>
              </a:lnSpc>
              <a:spcBef>
                <a:spcPts val="0"/>
              </a:spcBef>
              <a:spcAft>
                <a:spcPts val="0"/>
              </a:spcAft>
              <a:buSzPct val="59907"/>
              <a:buNone/>
            </a:pPr>
            <a:r>
              <a:rPr lang="en-US" sz="2800"/>
              <a:t>20 </a:t>
            </a:r>
            <a:r>
              <a:rPr lang="en-US" sz="2800">
                <a:highlight>
                  <a:srgbClr val="FFFF00"/>
                </a:highlight>
              </a:rPr>
              <a:t>於 是 起 来 </a:t>
            </a:r>
            <a:r>
              <a:rPr lang="en-US" sz="2800"/>
              <a:t>， </a:t>
            </a:r>
            <a:r>
              <a:rPr lang="en-US" sz="2800">
                <a:highlight>
                  <a:srgbClr val="FFFF00"/>
                </a:highlight>
              </a:rPr>
              <a:t>往 他 父 亲 那 里 去 </a:t>
            </a:r>
            <a:r>
              <a:rPr lang="en-US" sz="2800"/>
              <a:t>。 相 离 还 远 ， 他 父 亲 看 见 ， 就 动 了 慈 心 ， 跑 去 抱 着 他 的 颈 项 ， 连 连 与 他 亲 嘴 。</a:t>
            </a:r>
            <a:endParaRPr/>
          </a:p>
          <a:p>
            <a:pPr indent="0" lvl="0" marL="146050" rtl="0" algn="l">
              <a:lnSpc>
                <a:spcPct val="115000"/>
              </a:lnSpc>
              <a:spcBef>
                <a:spcPts val="0"/>
              </a:spcBef>
              <a:spcAft>
                <a:spcPts val="0"/>
              </a:spcAft>
              <a:buSzPct val="59907"/>
              <a:buNone/>
            </a:pPr>
            <a:r>
              <a:rPr lang="en-US" sz="2800"/>
              <a:t>21 儿 子 </a:t>
            </a:r>
            <a:r>
              <a:rPr lang="en-US" sz="2800">
                <a:highlight>
                  <a:srgbClr val="FFFF00"/>
                </a:highlight>
              </a:rPr>
              <a:t>说</a:t>
            </a:r>
            <a:r>
              <a:rPr lang="en-US" sz="2800"/>
              <a:t> ： 父 亲 ！ 我 得 罪 了 天 ， 又 得 罪 了 你 ； 从 今 以 後 ， 我 不 配 称 为 你 的 儿 子 。</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6"/>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路加福音15：父亲的心</a:t>
            </a:r>
            <a:endParaRPr/>
          </a:p>
        </p:txBody>
      </p:sp>
      <p:sp>
        <p:nvSpPr>
          <p:cNvPr id="280" name="Google Shape;280;p26"/>
          <p:cNvSpPr txBox="1"/>
          <p:nvPr>
            <p:ph idx="1" type="body"/>
          </p:nvPr>
        </p:nvSpPr>
        <p:spPr>
          <a:xfrm>
            <a:off x="264459" y="1190601"/>
            <a:ext cx="8615082" cy="3713948"/>
          </a:xfrm>
          <a:prstGeom prst="rect">
            <a:avLst/>
          </a:prstGeom>
          <a:noFill/>
          <a:ln>
            <a:noFill/>
          </a:ln>
        </p:spPr>
        <p:txBody>
          <a:bodyPr anchorCtr="0" anchor="t" bIns="91425" lIns="91425" spcFirstLastPara="1" rIns="91425" wrap="square" tIns="91425">
            <a:normAutofit fontScale="92500" lnSpcReduction="20000"/>
          </a:bodyPr>
          <a:lstStyle/>
          <a:p>
            <a:pPr indent="0" lvl="0" marL="146050" rtl="0" algn="l">
              <a:lnSpc>
                <a:spcPct val="115000"/>
              </a:lnSpc>
              <a:spcBef>
                <a:spcPts val="0"/>
              </a:spcBef>
              <a:spcAft>
                <a:spcPts val="0"/>
              </a:spcAft>
              <a:buSzPct val="50193"/>
              <a:buNone/>
            </a:pPr>
            <a:r>
              <a:rPr lang="en-US" sz="2800"/>
              <a:t>20 於 是 起 来 ， 往 他 父 亲 那 里 去 。 相 离 还 远 ， 他 </a:t>
            </a:r>
            <a:r>
              <a:rPr lang="en-US" sz="2800">
                <a:highlight>
                  <a:srgbClr val="FFFF00"/>
                </a:highlight>
              </a:rPr>
              <a:t>父 亲</a:t>
            </a:r>
            <a:r>
              <a:rPr lang="en-US" sz="2800"/>
              <a:t> 看 见 ， 就 </a:t>
            </a:r>
            <a:r>
              <a:rPr lang="en-US" sz="2800">
                <a:highlight>
                  <a:srgbClr val="FFFF00"/>
                </a:highlight>
              </a:rPr>
              <a:t>动 了 慈 心 </a:t>
            </a:r>
            <a:r>
              <a:rPr lang="en-US" sz="2800"/>
              <a:t>， </a:t>
            </a:r>
            <a:r>
              <a:rPr lang="en-US" sz="2800">
                <a:highlight>
                  <a:srgbClr val="FFFF00"/>
                </a:highlight>
              </a:rPr>
              <a:t>跑 去 抱 着 他 </a:t>
            </a:r>
            <a:r>
              <a:rPr lang="en-US" sz="2800"/>
              <a:t>的 颈 项 ， </a:t>
            </a:r>
            <a:r>
              <a:rPr lang="en-US" sz="2800">
                <a:highlight>
                  <a:srgbClr val="FFFF00"/>
                </a:highlight>
              </a:rPr>
              <a:t>连 连</a:t>
            </a:r>
            <a:r>
              <a:rPr lang="en-US" sz="2800"/>
              <a:t> 与 他 </a:t>
            </a:r>
            <a:r>
              <a:rPr lang="en-US" sz="2800">
                <a:highlight>
                  <a:srgbClr val="FFFF00"/>
                </a:highlight>
              </a:rPr>
              <a:t>亲 嘴</a:t>
            </a:r>
            <a:r>
              <a:rPr lang="en-US" sz="2800"/>
              <a:t> 。</a:t>
            </a:r>
            <a:endParaRPr/>
          </a:p>
          <a:p>
            <a:pPr indent="0" lvl="0" marL="146050" rtl="0" algn="l">
              <a:lnSpc>
                <a:spcPct val="115000"/>
              </a:lnSpc>
              <a:spcBef>
                <a:spcPts val="0"/>
              </a:spcBef>
              <a:spcAft>
                <a:spcPts val="0"/>
              </a:spcAft>
              <a:buSzPct val="50193"/>
              <a:buNone/>
            </a:pPr>
            <a:r>
              <a:rPr lang="en-US" sz="2800"/>
              <a:t>22 父 亲 却 吩 咐 仆 人 说 ： 把 那 </a:t>
            </a:r>
            <a:r>
              <a:rPr lang="en-US" sz="2800">
                <a:highlight>
                  <a:srgbClr val="FFFF00"/>
                </a:highlight>
              </a:rPr>
              <a:t>上 好 的 袍 子 </a:t>
            </a:r>
            <a:r>
              <a:rPr lang="en-US" sz="2800"/>
              <a:t>快 拿 出 来 给 他 穿 ； 把 </a:t>
            </a:r>
            <a:r>
              <a:rPr lang="en-US" sz="2800">
                <a:highlight>
                  <a:srgbClr val="FFFF00"/>
                </a:highlight>
              </a:rPr>
              <a:t>戒 指 </a:t>
            </a:r>
            <a:r>
              <a:rPr lang="en-US" sz="2800"/>
              <a:t>戴 在 他 指 头 上 ； 把 </a:t>
            </a:r>
            <a:r>
              <a:rPr lang="en-US" sz="2800">
                <a:highlight>
                  <a:srgbClr val="FFFF00"/>
                </a:highlight>
              </a:rPr>
              <a:t>鞋</a:t>
            </a:r>
            <a:r>
              <a:rPr lang="en-US" sz="2800"/>
              <a:t> 穿 在 他 脚 上 ；</a:t>
            </a:r>
            <a:endParaRPr/>
          </a:p>
          <a:p>
            <a:pPr indent="0" lvl="0" marL="146050" rtl="0" algn="l">
              <a:lnSpc>
                <a:spcPct val="115000"/>
              </a:lnSpc>
              <a:spcBef>
                <a:spcPts val="0"/>
              </a:spcBef>
              <a:spcAft>
                <a:spcPts val="0"/>
              </a:spcAft>
              <a:buSzPct val="50193"/>
              <a:buNone/>
            </a:pPr>
            <a:r>
              <a:rPr lang="en-US" sz="2800"/>
              <a:t>23 把 那 </a:t>
            </a:r>
            <a:r>
              <a:rPr lang="en-US" sz="2800">
                <a:highlight>
                  <a:srgbClr val="FFFF00"/>
                </a:highlight>
              </a:rPr>
              <a:t>肥 牛 犊 </a:t>
            </a:r>
            <a:r>
              <a:rPr lang="en-US" sz="2800"/>
              <a:t>牵 来 宰 了 ， 我 们 可 以 </a:t>
            </a:r>
            <a:r>
              <a:rPr lang="en-US" sz="2800">
                <a:highlight>
                  <a:srgbClr val="FFFF00"/>
                </a:highlight>
              </a:rPr>
              <a:t>吃 喝 快 乐 </a:t>
            </a:r>
            <a:r>
              <a:rPr lang="en-US" sz="2800"/>
              <a:t>；</a:t>
            </a:r>
            <a:endParaRPr/>
          </a:p>
          <a:p>
            <a:pPr indent="0" lvl="0" marL="146050" rtl="0" algn="l">
              <a:lnSpc>
                <a:spcPct val="115000"/>
              </a:lnSpc>
              <a:spcBef>
                <a:spcPts val="0"/>
              </a:spcBef>
              <a:spcAft>
                <a:spcPts val="0"/>
              </a:spcAft>
              <a:buSzPct val="50193"/>
              <a:buNone/>
            </a:pPr>
            <a:r>
              <a:rPr lang="en-US" sz="2800"/>
              <a:t>24 因 为 我 这 个 儿 子 是 </a:t>
            </a:r>
            <a:r>
              <a:rPr lang="en-US" sz="2800">
                <a:highlight>
                  <a:srgbClr val="FFFF00"/>
                </a:highlight>
              </a:rPr>
              <a:t>死 而 复 活 ， 失 而 又 得 的 </a:t>
            </a:r>
            <a:r>
              <a:rPr lang="en-US" sz="2800"/>
              <a:t>。 他 们 就 快 乐 起 来 。</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7"/>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路加福音15：大儿子的罪</a:t>
            </a:r>
            <a:endParaRPr/>
          </a:p>
        </p:txBody>
      </p:sp>
      <p:sp>
        <p:nvSpPr>
          <p:cNvPr id="286" name="Google Shape;286;p27"/>
          <p:cNvSpPr txBox="1"/>
          <p:nvPr>
            <p:ph idx="1" type="body"/>
          </p:nvPr>
        </p:nvSpPr>
        <p:spPr>
          <a:xfrm>
            <a:off x="256996" y="989763"/>
            <a:ext cx="8020407" cy="3713948"/>
          </a:xfrm>
          <a:prstGeom prst="rect">
            <a:avLst/>
          </a:prstGeom>
          <a:noFill/>
          <a:ln>
            <a:noFill/>
          </a:ln>
        </p:spPr>
        <p:txBody>
          <a:bodyPr anchorCtr="0" anchor="t" bIns="91425" lIns="91425" spcFirstLastPara="1" rIns="91425" wrap="square" tIns="91425">
            <a:normAutofit fontScale="77500" lnSpcReduction="20000"/>
          </a:bodyPr>
          <a:lstStyle/>
          <a:p>
            <a:pPr indent="0" lvl="0" marL="146050" rtl="0" algn="l">
              <a:lnSpc>
                <a:spcPct val="115000"/>
              </a:lnSpc>
              <a:spcBef>
                <a:spcPts val="0"/>
              </a:spcBef>
              <a:spcAft>
                <a:spcPts val="0"/>
              </a:spcAft>
              <a:buSzPct val="59907"/>
              <a:buNone/>
            </a:pPr>
            <a:r>
              <a:rPr lang="en-US" sz="2800"/>
              <a:t>25 那 时 ， 大 儿 子 正 在 田 里 。 他 回 来 ， 离 家 不 远 ， 听 见 作 乐 跳 舞 的 声 音 ，</a:t>
            </a:r>
            <a:endParaRPr/>
          </a:p>
          <a:p>
            <a:pPr indent="0" lvl="0" marL="146050" rtl="0" algn="l">
              <a:lnSpc>
                <a:spcPct val="115000"/>
              </a:lnSpc>
              <a:spcBef>
                <a:spcPts val="0"/>
              </a:spcBef>
              <a:spcAft>
                <a:spcPts val="0"/>
              </a:spcAft>
              <a:buSzPct val="59907"/>
              <a:buNone/>
            </a:pPr>
            <a:r>
              <a:rPr lang="en-US" sz="2800"/>
              <a:t>26 便 叫 过 一 个 仆 人 来 ， 问 是 甚 麽 事 。</a:t>
            </a:r>
            <a:endParaRPr/>
          </a:p>
          <a:p>
            <a:pPr indent="0" lvl="0" marL="146050" rtl="0" algn="l">
              <a:lnSpc>
                <a:spcPct val="115000"/>
              </a:lnSpc>
              <a:spcBef>
                <a:spcPts val="0"/>
              </a:spcBef>
              <a:spcAft>
                <a:spcPts val="0"/>
              </a:spcAft>
              <a:buSzPct val="59907"/>
              <a:buNone/>
            </a:pPr>
            <a:r>
              <a:rPr lang="en-US" sz="2800"/>
              <a:t>27 仆 人 说 ： 你 兄 弟 来 了 ； 你 父 亲 因 为 得 他 无 灾 无 病 的 回 来 ， 把 肥 牛 犊 宰 了 。</a:t>
            </a:r>
            <a:endParaRPr/>
          </a:p>
          <a:p>
            <a:pPr indent="0" lvl="0" marL="146050" rtl="0" algn="l">
              <a:lnSpc>
                <a:spcPct val="115000"/>
              </a:lnSpc>
              <a:spcBef>
                <a:spcPts val="0"/>
              </a:spcBef>
              <a:spcAft>
                <a:spcPts val="0"/>
              </a:spcAft>
              <a:buSzPct val="59907"/>
              <a:buNone/>
            </a:pPr>
            <a:r>
              <a:rPr lang="en-US" sz="2800"/>
              <a:t>28 </a:t>
            </a:r>
            <a:r>
              <a:rPr lang="en-US" sz="2800">
                <a:highlight>
                  <a:srgbClr val="FFFF00"/>
                </a:highlight>
              </a:rPr>
              <a:t>大 儿 子 却 生 气 </a:t>
            </a:r>
            <a:r>
              <a:rPr lang="en-US" sz="2800"/>
              <a:t>， 不 肯 进 去 ； 他 父 亲 就 出 来 劝 他 。</a:t>
            </a:r>
            <a:endParaRPr/>
          </a:p>
          <a:p>
            <a:pPr indent="0" lvl="0" marL="146050" rtl="0" algn="l">
              <a:lnSpc>
                <a:spcPct val="115000"/>
              </a:lnSpc>
              <a:spcBef>
                <a:spcPts val="0"/>
              </a:spcBef>
              <a:spcAft>
                <a:spcPts val="0"/>
              </a:spcAft>
              <a:buSzPct val="59907"/>
              <a:buNone/>
            </a:pPr>
            <a:r>
              <a:rPr lang="en-US" sz="2800"/>
              <a:t>29 他 对 父 亲 说 ： 我 服 事 你 这 多 年 ， 从 来 没 有 违 背 过 你 的 命 ， 你 并 没 有 给 我 一 只 山 羊 羔 ， 叫 我 和 朋 友 一 同 快 乐 。</a:t>
            </a:r>
            <a:endParaRPr/>
          </a:p>
          <a:p>
            <a:pPr indent="0" lvl="0" marL="146050" rtl="0" algn="l">
              <a:lnSpc>
                <a:spcPct val="115000"/>
              </a:lnSpc>
              <a:spcBef>
                <a:spcPts val="0"/>
              </a:spcBef>
              <a:spcAft>
                <a:spcPts val="0"/>
              </a:spcAft>
              <a:buSzPct val="59907"/>
              <a:buNone/>
            </a:pPr>
            <a:r>
              <a:rPr lang="en-US" sz="2800"/>
              <a:t>30 但 你 这 个 儿 子 和 娼 妓 </a:t>
            </a:r>
            <a:r>
              <a:rPr lang="en-US" sz="2800">
                <a:highlight>
                  <a:srgbClr val="FFFF00"/>
                </a:highlight>
              </a:rPr>
              <a:t>吞 尽 了 你 的 产 业</a:t>
            </a:r>
            <a:r>
              <a:rPr lang="en-US" sz="2800"/>
              <a:t> ， 他 一 来 了 ， 你 倒 为 他 宰 了 肥 牛 犊 。</a:t>
            </a:r>
            <a:endParaRPr sz="2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8"/>
          <p:cNvSpPr txBox="1"/>
          <p:nvPr>
            <p:ph type="title"/>
          </p:nvPr>
        </p:nvSpPr>
        <p:spPr>
          <a:xfrm>
            <a:off x="281458" y="11207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路加福音15章</a:t>
            </a:r>
            <a:endParaRPr/>
          </a:p>
        </p:txBody>
      </p:sp>
      <p:sp>
        <p:nvSpPr>
          <p:cNvPr id="292" name="Google Shape;292;p28"/>
          <p:cNvSpPr txBox="1"/>
          <p:nvPr>
            <p:ph idx="1" type="body"/>
          </p:nvPr>
        </p:nvSpPr>
        <p:spPr>
          <a:xfrm>
            <a:off x="1" y="529081"/>
            <a:ext cx="8978201" cy="3423841"/>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en-US" sz="2000"/>
              <a:t>4 你 们 中 间 谁 有 一 百 只 羊 失 去 一 只 ， 不 把 这 九 十 九 只 撇 在 旷 野 、 去 找 那 失 去 的 羊 ， 直 到 找 着 呢 ？</a:t>
            </a:r>
            <a:endParaRPr/>
          </a:p>
          <a:p>
            <a:pPr indent="0" lvl="0" marL="146050" rtl="0" algn="l">
              <a:lnSpc>
                <a:spcPct val="115000"/>
              </a:lnSpc>
              <a:spcBef>
                <a:spcPts val="0"/>
              </a:spcBef>
              <a:spcAft>
                <a:spcPts val="0"/>
              </a:spcAft>
              <a:buSzPts val="1300"/>
              <a:buNone/>
            </a:pPr>
            <a:r>
              <a:rPr lang="en-US" sz="2000"/>
              <a:t>5 找 着 了 ， 就 欢 欢 喜 喜 的 扛 在 肩 上 ， 回 到 家 里 ，</a:t>
            </a:r>
            <a:endParaRPr/>
          </a:p>
          <a:p>
            <a:pPr indent="0" lvl="0" marL="146050" rtl="0" algn="l">
              <a:lnSpc>
                <a:spcPct val="115000"/>
              </a:lnSpc>
              <a:spcBef>
                <a:spcPts val="0"/>
              </a:spcBef>
              <a:spcAft>
                <a:spcPts val="0"/>
              </a:spcAft>
              <a:buSzPts val="1300"/>
              <a:buNone/>
            </a:pPr>
            <a:r>
              <a:rPr lang="en-US" sz="2000"/>
              <a:t>6 就 请 朋 友 邻 舍 来 ， 对 他 们 说 ： 我 失 去 的 羊 已 经 找 着 了 ， 你 们 和 我 一 同 欢 喜 罢 ！</a:t>
            </a:r>
            <a:endParaRPr sz="2000">
              <a:highlight>
                <a:srgbClr val="FFFF00"/>
              </a:highlight>
            </a:endParaRPr>
          </a:p>
          <a:p>
            <a:pPr indent="0" lvl="0" marL="146050" rtl="0" algn="l">
              <a:lnSpc>
                <a:spcPct val="115000"/>
              </a:lnSpc>
              <a:spcBef>
                <a:spcPts val="0"/>
              </a:spcBef>
              <a:spcAft>
                <a:spcPts val="0"/>
              </a:spcAft>
              <a:buSzPts val="1300"/>
              <a:buNone/>
            </a:pPr>
            <a:r>
              <a:rPr lang="en-US" sz="2000"/>
              <a:t>7 我 告 诉 你 们 ， 一 个 罪 人 悔 改 ， 在 天 上 也 要 这 样 为 他 欢 喜 ， 较 比 为 九 十 九 个 不 用 悔 改 的 义 人 欢 喜 更 大 。</a:t>
            </a:r>
            <a:endParaRPr/>
          </a:p>
          <a:p>
            <a:pPr indent="0" lvl="0" marL="146050" rtl="0" algn="l">
              <a:lnSpc>
                <a:spcPct val="115000"/>
              </a:lnSpc>
              <a:spcBef>
                <a:spcPts val="0"/>
              </a:spcBef>
              <a:spcAft>
                <a:spcPts val="0"/>
              </a:spcAft>
              <a:buSzPts val="1300"/>
              <a:buNone/>
            </a:pPr>
            <a:r>
              <a:rPr lang="en-US" sz="2000"/>
              <a:t>8 或 是 一 个 妇 人 有 十 块 钱 ， 若 失 落 一 块 ， 岂 不 点 上 灯 ， 打 扫 屋 子 ， 细 细 的 找 ， 直 到 找 着 麽 ？</a:t>
            </a:r>
            <a:endParaRPr/>
          </a:p>
          <a:p>
            <a:pPr indent="0" lvl="0" marL="146050" rtl="0" algn="l">
              <a:lnSpc>
                <a:spcPct val="115000"/>
              </a:lnSpc>
              <a:spcBef>
                <a:spcPts val="0"/>
              </a:spcBef>
              <a:spcAft>
                <a:spcPts val="0"/>
              </a:spcAft>
              <a:buSzPts val="1300"/>
              <a:buNone/>
            </a:pPr>
            <a:r>
              <a:rPr lang="en-US" sz="2000"/>
              <a:t>9 找 着 了 ， 就 请 朋 友 邻 舍 来 ， 对 他 们 说 ： 我 失 落 的 那 块 钱 已 经 找 着 了 ， 你 们 和 我 一 同 欢 喜 罢 ！</a:t>
            </a:r>
            <a:endParaRPr/>
          </a:p>
          <a:p>
            <a:pPr indent="0" lvl="0" marL="146050" rtl="0" algn="l">
              <a:lnSpc>
                <a:spcPct val="115000"/>
              </a:lnSpc>
              <a:spcBef>
                <a:spcPts val="0"/>
              </a:spcBef>
              <a:spcAft>
                <a:spcPts val="0"/>
              </a:spcAft>
              <a:buSzPts val="1300"/>
              <a:buNone/>
            </a:pPr>
            <a:r>
              <a:rPr lang="en-US" sz="2000"/>
              <a:t>10 我 告 诉 你 们 ， 一 个 罪 人 悔 改 ， 在 神 的 使 者 面 前 也 是 这 样 为 他 欢 喜 。 」</a:t>
            </a:r>
            <a:endParaRPr/>
          </a:p>
          <a:p>
            <a:pPr indent="0" lvl="0" marL="146050" rtl="0" algn="l">
              <a:lnSpc>
                <a:spcPct val="115000"/>
              </a:lnSpc>
              <a:spcBef>
                <a:spcPts val="0"/>
              </a:spcBef>
              <a:spcAft>
                <a:spcPts val="0"/>
              </a:spcAft>
              <a:buSzPts val="1300"/>
              <a:buNone/>
            </a:pPr>
            <a:r>
              <a:t/>
            </a:r>
            <a:endParaRPr sz="2000"/>
          </a:p>
          <a:p>
            <a:pPr indent="0" lvl="0" marL="146050" rtl="0" algn="l">
              <a:lnSpc>
                <a:spcPct val="115000"/>
              </a:lnSpc>
              <a:spcBef>
                <a:spcPts val="0"/>
              </a:spcBef>
              <a:spcAft>
                <a:spcPts val="0"/>
              </a:spcAft>
              <a:buSzPts val="1300"/>
              <a:buNone/>
            </a:pPr>
            <a:r>
              <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9"/>
          <p:cNvSpPr txBox="1"/>
          <p:nvPr>
            <p:ph idx="1" type="body"/>
          </p:nvPr>
        </p:nvSpPr>
        <p:spPr>
          <a:xfrm>
            <a:off x="264459" y="1113503"/>
            <a:ext cx="8615082" cy="3906732"/>
          </a:xfrm>
          <a:prstGeom prst="rect">
            <a:avLst/>
          </a:prstGeom>
          <a:noFill/>
          <a:ln>
            <a:noFill/>
          </a:ln>
        </p:spPr>
        <p:txBody>
          <a:bodyPr anchorCtr="0" anchor="t" bIns="91425" lIns="91425" spcFirstLastPara="1" rIns="91425" wrap="square" tIns="91425">
            <a:normAutofit lnSpcReduction="10000"/>
          </a:bodyPr>
          <a:lstStyle/>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rPr lang="en-US" sz="2800"/>
              <a:t>路15:7 我 告 诉 你 们 ， 一 个 罪 人 悔 改 ， 在 天 上 也 要 这 样 为 他 欢 喜 ， 较 比 为 九 十 九 个 不 用 悔 改 的 义 人 欢 喜 更 大 。10 我 告 诉 你 们 ， 一 个 罪 人 悔 改 ， 在 神 的 使 者 面 前 也 是 这 样 为 他 欢 喜 。</a:t>
            </a:r>
            <a:endParaRPr sz="2800"/>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rPr lang="en-US" sz="2800"/>
              <a:t>与之形成鲜明对比的是法利赛人。</a:t>
            </a:r>
            <a:endParaRPr sz="2800"/>
          </a:p>
        </p:txBody>
      </p:sp>
      <p:sp>
        <p:nvSpPr>
          <p:cNvPr id="298" name="Google Shape;298;p29"/>
          <p:cNvSpPr txBox="1"/>
          <p:nvPr>
            <p:ph type="title"/>
          </p:nvPr>
        </p:nvSpPr>
        <p:spPr>
          <a:xfrm>
            <a:off x="514350" y="236001"/>
            <a:ext cx="8253566"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主题：神不会无动于衷地坐视人走向地狱。祂不喜欢恶人自寻毁灭，反而去爱他们，寻找他们，且渴望他们得救。祂为迷失的罪人得救欢心鼓舞。</a:t>
            </a:r>
            <a:br>
              <a:rPr lang="en-US"/>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
          <p:cNvSpPr txBox="1"/>
          <p:nvPr>
            <p:ph type="title"/>
          </p:nvPr>
        </p:nvSpPr>
        <p:spPr>
          <a:xfrm>
            <a:off x="556757" y="227475"/>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马太福音13章</a:t>
            </a:r>
            <a:endParaRPr/>
          </a:p>
        </p:txBody>
      </p:sp>
      <p:sp>
        <p:nvSpPr>
          <p:cNvPr id="142" name="Google Shape;142;p3"/>
          <p:cNvSpPr txBox="1"/>
          <p:nvPr>
            <p:ph idx="1" type="body"/>
          </p:nvPr>
        </p:nvSpPr>
        <p:spPr>
          <a:xfrm>
            <a:off x="373877" y="874643"/>
            <a:ext cx="8460022" cy="3856383"/>
          </a:xfrm>
          <a:prstGeom prst="rect">
            <a:avLst/>
          </a:prstGeom>
          <a:noFill/>
          <a:ln>
            <a:noFill/>
          </a:ln>
        </p:spPr>
        <p:txBody>
          <a:bodyPr anchorCtr="0" anchor="t" bIns="91425" lIns="91425" spcFirstLastPara="1" rIns="91425" wrap="square" tIns="91425">
            <a:normAutofit fontScale="85000" lnSpcReduction="10000"/>
          </a:bodyPr>
          <a:lstStyle/>
          <a:p>
            <a:pPr indent="0" lvl="0" marL="146050" rtl="0" algn="l">
              <a:lnSpc>
                <a:spcPct val="115000"/>
              </a:lnSpc>
              <a:spcBef>
                <a:spcPts val="0"/>
              </a:spcBef>
              <a:spcAft>
                <a:spcPts val="0"/>
              </a:spcAft>
              <a:buSzPct val="63725"/>
              <a:buNone/>
            </a:pPr>
            <a:r>
              <a:rPr lang="en-US" sz="2400"/>
              <a:t>24 耶 稣 又 设 个 比 喻 对 他 们 说 ： 天 国 好 像 人 撒 好 种 在 田 里 ，</a:t>
            </a:r>
            <a:endParaRPr/>
          </a:p>
          <a:p>
            <a:pPr indent="0" lvl="0" marL="146050" rtl="0" algn="l">
              <a:lnSpc>
                <a:spcPct val="115000"/>
              </a:lnSpc>
              <a:spcBef>
                <a:spcPts val="0"/>
              </a:spcBef>
              <a:spcAft>
                <a:spcPts val="0"/>
              </a:spcAft>
              <a:buSzPct val="63725"/>
              <a:buNone/>
            </a:pPr>
            <a:r>
              <a:rPr lang="en-US" sz="2400"/>
              <a:t>25 及 至 人 睡 觉 的 时 候 ， 有 仇 敌 来 ， 将 稗 子 撒 在 麦 子 里 就 走 了 。</a:t>
            </a:r>
            <a:endParaRPr/>
          </a:p>
          <a:p>
            <a:pPr indent="0" lvl="0" marL="146050" rtl="0" algn="l">
              <a:lnSpc>
                <a:spcPct val="115000"/>
              </a:lnSpc>
              <a:spcBef>
                <a:spcPts val="0"/>
              </a:spcBef>
              <a:spcAft>
                <a:spcPts val="0"/>
              </a:spcAft>
              <a:buSzPct val="63725"/>
              <a:buNone/>
            </a:pPr>
            <a:r>
              <a:rPr lang="en-US" sz="2400"/>
              <a:t>26 到 长 苗 吐 穗 的 时 候 ， 稗 子 也 显 出 来 。</a:t>
            </a:r>
            <a:endParaRPr/>
          </a:p>
          <a:p>
            <a:pPr indent="0" lvl="0" marL="146050" rtl="0" algn="l">
              <a:lnSpc>
                <a:spcPct val="115000"/>
              </a:lnSpc>
              <a:spcBef>
                <a:spcPts val="0"/>
              </a:spcBef>
              <a:spcAft>
                <a:spcPts val="0"/>
              </a:spcAft>
              <a:buSzPct val="63725"/>
              <a:buNone/>
            </a:pPr>
            <a:r>
              <a:rPr lang="en-US" sz="2400"/>
              <a:t>27 田 主 的 仆 人 来 告 诉 他 说 ： 主 阿 ， 你 不 是 撒 好 种 在 田 里 麽 ？ 从 那 里 来 的 稗 子 呢 ？</a:t>
            </a:r>
            <a:endParaRPr/>
          </a:p>
          <a:p>
            <a:pPr indent="0" lvl="0" marL="146050" rtl="0" algn="l">
              <a:lnSpc>
                <a:spcPct val="115000"/>
              </a:lnSpc>
              <a:spcBef>
                <a:spcPts val="0"/>
              </a:spcBef>
              <a:spcAft>
                <a:spcPts val="0"/>
              </a:spcAft>
              <a:buSzPct val="63725"/>
              <a:buNone/>
            </a:pPr>
            <a:r>
              <a:rPr lang="en-US" sz="2400"/>
              <a:t>28 主 人 说 ： 这 是 仇 敌 做 的 。 仆 人 说 ： 你 要 我 们 去 薅 出 来 麽 ？</a:t>
            </a:r>
            <a:endParaRPr/>
          </a:p>
          <a:p>
            <a:pPr indent="0" lvl="0" marL="146050" rtl="0" algn="l">
              <a:lnSpc>
                <a:spcPct val="115000"/>
              </a:lnSpc>
              <a:spcBef>
                <a:spcPts val="0"/>
              </a:spcBef>
              <a:spcAft>
                <a:spcPts val="0"/>
              </a:spcAft>
              <a:buSzPct val="63725"/>
              <a:buNone/>
            </a:pPr>
            <a:r>
              <a:rPr lang="en-US" sz="2400"/>
              <a:t>29 主 人 说 ： 不 必 ， 恐 怕 薅 稗 子 ， 连 麦 子 也 拔 出 来 。</a:t>
            </a:r>
            <a:endParaRPr/>
          </a:p>
          <a:p>
            <a:pPr indent="0" lvl="0" marL="146050" rtl="0" algn="l">
              <a:lnSpc>
                <a:spcPct val="115000"/>
              </a:lnSpc>
              <a:spcBef>
                <a:spcPts val="0"/>
              </a:spcBef>
              <a:spcAft>
                <a:spcPts val="0"/>
              </a:spcAft>
              <a:buSzPct val="63725"/>
              <a:buNone/>
            </a:pPr>
            <a:r>
              <a:rPr lang="en-US" sz="2400"/>
              <a:t>30 容 这 两 样 一 齐 长 ， 等 着 收 割 。 当 收 割 的 时 候 ， 我 要 对 收 割 的 人 说 ， 先 将 稗 子 薅 出 来 ， 捆 成 捆 ， 留 着 烧 ； 惟 有 麦 子 要 收 在 仓 里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0"/>
          <p:cNvSpPr txBox="1"/>
          <p:nvPr>
            <p:ph type="ctrTitle"/>
          </p:nvPr>
        </p:nvSpPr>
        <p:spPr>
          <a:xfrm>
            <a:off x="554688" y="1598744"/>
            <a:ext cx="3709493" cy="973006"/>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十、葡萄树与枝子</a:t>
            </a:r>
            <a:endParaRPr/>
          </a:p>
        </p:txBody>
      </p:sp>
      <p:sp>
        <p:nvSpPr>
          <p:cNvPr id="304" name="Google Shape;304;p30"/>
          <p:cNvSpPr txBox="1"/>
          <p:nvPr>
            <p:ph idx="1" type="subTitle"/>
          </p:nvPr>
        </p:nvSpPr>
        <p:spPr>
          <a:xfrm>
            <a:off x="984059" y="2571750"/>
            <a:ext cx="2792810" cy="52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lang="en-US"/>
              <a:t>太13:44-46</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1"/>
          <p:cNvSpPr txBox="1"/>
          <p:nvPr>
            <p:ph type="title"/>
          </p:nvPr>
        </p:nvSpPr>
        <p:spPr>
          <a:xfrm>
            <a:off x="514349" y="236001"/>
            <a:ext cx="8328199" cy="849221"/>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主耶稣 是 “我 是” （自有永有） 的神 </a:t>
            </a:r>
            <a:endParaRPr/>
          </a:p>
        </p:txBody>
      </p:sp>
      <p:sp>
        <p:nvSpPr>
          <p:cNvPr id="310" name="Google Shape;310;p31"/>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en-US" sz="2800"/>
              <a:t>8:24 所 以 我 对 你 们 说 ， 你 们 要 死 在 罪 中 。 你 们 若 不 信 我 是 基 督 ， 必 要 死 在 罪 中 。</a:t>
            </a:r>
            <a:endParaRPr sz="2800"/>
          </a:p>
          <a:p>
            <a:pPr indent="0" lvl="0" marL="146050" rtl="0" algn="l">
              <a:lnSpc>
                <a:spcPct val="115000"/>
              </a:lnSpc>
              <a:spcBef>
                <a:spcPts val="0"/>
              </a:spcBef>
              <a:spcAft>
                <a:spcPts val="0"/>
              </a:spcAft>
              <a:buSzPts val="1300"/>
              <a:buNone/>
            </a:pPr>
            <a:r>
              <a:rPr lang="en-US" sz="2800"/>
              <a:t>8:58 耶稣说：“我实实在在告诉你们，亚伯拉罕出生以前，我已经存在了。” </a:t>
            </a:r>
            <a:endParaRPr sz="2800"/>
          </a:p>
          <a:p>
            <a:pPr indent="0" lvl="0" marL="146050" rtl="0" algn="l">
              <a:lnSpc>
                <a:spcPct val="115000"/>
              </a:lnSpc>
              <a:spcBef>
                <a:spcPts val="0"/>
              </a:spcBef>
              <a:spcAft>
                <a:spcPts val="0"/>
              </a:spcAft>
              <a:buSzPts val="1300"/>
              <a:buNone/>
            </a:pPr>
            <a:r>
              <a:rPr lang="en-US" sz="2800"/>
              <a:t>10:30 我 与 父 原 为 一 。</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2"/>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主耶稣 是 “我 是” （自有永有） 的神 </a:t>
            </a:r>
            <a:endParaRPr/>
          </a:p>
        </p:txBody>
      </p:sp>
      <p:sp>
        <p:nvSpPr>
          <p:cNvPr id="316" name="Google Shape;316;p32"/>
          <p:cNvSpPr txBox="1"/>
          <p:nvPr>
            <p:ph idx="1" type="body"/>
          </p:nvPr>
        </p:nvSpPr>
        <p:spPr>
          <a:xfrm>
            <a:off x="264459" y="900276"/>
            <a:ext cx="8615082" cy="4007223"/>
          </a:xfrm>
          <a:prstGeom prst="rect">
            <a:avLst/>
          </a:prstGeom>
          <a:noFill/>
          <a:ln>
            <a:noFill/>
          </a:ln>
        </p:spPr>
        <p:txBody>
          <a:bodyPr anchorCtr="0" anchor="t" bIns="91425" lIns="91425" spcFirstLastPara="1" rIns="91425" wrap="square" tIns="91425">
            <a:normAutofit fontScale="85000" lnSpcReduction="20000"/>
          </a:bodyPr>
          <a:lstStyle/>
          <a:p>
            <a:pPr indent="0" lvl="0" marL="146050" rtl="0" algn="l">
              <a:lnSpc>
                <a:spcPct val="115000"/>
              </a:lnSpc>
              <a:spcBef>
                <a:spcPts val="0"/>
              </a:spcBef>
              <a:spcAft>
                <a:spcPts val="0"/>
              </a:spcAft>
              <a:buSzPct val="54621"/>
              <a:buNone/>
            </a:pPr>
            <a:r>
              <a:rPr lang="en-US" sz="2800"/>
              <a:t>约6:51 我 是 从 天 上 降 下 来 生 命 的 粮 ； 人 若 吃 这 粮 ， 就 必 永 远 活 着 。 我 所 要 赐 的 粮 就 是 我 的 肉 ， 为 世 人 之 生 命 所 赐 的 。</a:t>
            </a:r>
            <a:endParaRPr sz="2800"/>
          </a:p>
          <a:p>
            <a:pPr indent="0" lvl="0" marL="146050" rtl="0" algn="l">
              <a:lnSpc>
                <a:spcPct val="115000"/>
              </a:lnSpc>
              <a:spcBef>
                <a:spcPts val="0"/>
              </a:spcBef>
              <a:spcAft>
                <a:spcPts val="0"/>
              </a:spcAft>
              <a:buSzPct val="54621"/>
              <a:buNone/>
            </a:pPr>
            <a:r>
              <a:rPr lang="en-US" sz="2800"/>
              <a:t>约8:12 耶 稣 又 对 众 人 说 ： 我 是 世 界 的 光 。 跟 从 我 的 ， 就 不 在 黑 暗 里 走 ， 必 要 得 着 生 命 的 光 。</a:t>
            </a:r>
            <a:endParaRPr sz="2800"/>
          </a:p>
          <a:p>
            <a:pPr indent="0" lvl="0" marL="146050" rtl="0" algn="l">
              <a:lnSpc>
                <a:spcPct val="115000"/>
              </a:lnSpc>
              <a:spcBef>
                <a:spcPts val="0"/>
              </a:spcBef>
              <a:spcAft>
                <a:spcPts val="0"/>
              </a:spcAft>
              <a:buSzPct val="54621"/>
              <a:buNone/>
            </a:pPr>
            <a:r>
              <a:rPr lang="en-US" sz="2800"/>
              <a:t>约10:7 耶 稣 又 对 他 们 说 ： 我 实 实 在 在 的 告 诉 你 们 ， 我 就 是 羊 的 门 。</a:t>
            </a:r>
            <a:endParaRPr sz="2800"/>
          </a:p>
          <a:p>
            <a:pPr indent="0" lvl="0" marL="146050" rtl="0" algn="l">
              <a:lnSpc>
                <a:spcPct val="115000"/>
              </a:lnSpc>
              <a:spcBef>
                <a:spcPts val="0"/>
              </a:spcBef>
              <a:spcAft>
                <a:spcPts val="0"/>
              </a:spcAft>
              <a:buSzPct val="54621"/>
              <a:buNone/>
            </a:pPr>
            <a:r>
              <a:rPr lang="en-US" sz="2800"/>
              <a:t>约10:11 我 是 好 牧 人 ； 好 牧 人 为 羊 舍 命 。</a:t>
            </a:r>
            <a:endParaRPr sz="2800"/>
          </a:p>
          <a:p>
            <a:pPr indent="0" lvl="0" marL="146050" rtl="0" algn="l">
              <a:lnSpc>
                <a:spcPct val="115000"/>
              </a:lnSpc>
              <a:spcBef>
                <a:spcPts val="0"/>
              </a:spcBef>
              <a:spcAft>
                <a:spcPts val="0"/>
              </a:spcAft>
              <a:buSzPct val="54621"/>
              <a:buNone/>
            </a:pPr>
            <a:r>
              <a:rPr lang="en-US" sz="2800"/>
              <a:t>约10:25 耶稣说：“我就是复活和生命；</a:t>
            </a:r>
            <a:endParaRPr sz="2800"/>
          </a:p>
          <a:p>
            <a:pPr indent="0" lvl="0" marL="146050" rtl="0" algn="l">
              <a:lnSpc>
                <a:spcPct val="115000"/>
              </a:lnSpc>
              <a:spcBef>
                <a:spcPts val="0"/>
              </a:spcBef>
              <a:spcAft>
                <a:spcPts val="0"/>
              </a:spcAft>
              <a:buSzPct val="54621"/>
              <a:buNone/>
            </a:pPr>
            <a:r>
              <a:rPr lang="en-US" sz="2800"/>
              <a:t>约14:6 耶 稣 说 我 就 是 道 路 、 真 理 、 生 命 ； 若 不 藉 着 我 ， 没 有 人 能 到 父 那 里 去 。</a:t>
            </a:r>
            <a:endParaRPr sz="2800"/>
          </a:p>
          <a:p>
            <a:pPr indent="0" lvl="0" marL="146050" rtl="0" algn="l">
              <a:lnSpc>
                <a:spcPct val="115000"/>
              </a:lnSpc>
              <a:spcBef>
                <a:spcPts val="0"/>
              </a:spcBef>
              <a:spcAft>
                <a:spcPts val="0"/>
              </a:spcAft>
              <a:buSzPct val="54621"/>
              <a:buNone/>
            </a:pPr>
            <a:r>
              <a:t/>
            </a: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3"/>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约翰福音15：1-9</a:t>
            </a:r>
            <a:endParaRPr/>
          </a:p>
        </p:txBody>
      </p:sp>
      <p:sp>
        <p:nvSpPr>
          <p:cNvPr id="322" name="Google Shape;322;p33"/>
          <p:cNvSpPr txBox="1"/>
          <p:nvPr>
            <p:ph idx="1" type="body"/>
          </p:nvPr>
        </p:nvSpPr>
        <p:spPr>
          <a:xfrm>
            <a:off x="264459" y="778598"/>
            <a:ext cx="8615082" cy="4241636"/>
          </a:xfrm>
          <a:prstGeom prst="rect">
            <a:avLst/>
          </a:prstGeom>
          <a:noFill/>
          <a:ln>
            <a:noFill/>
          </a:ln>
        </p:spPr>
        <p:txBody>
          <a:bodyPr anchorCtr="0" anchor="t" bIns="91425" lIns="91425" spcFirstLastPara="1" rIns="91425" wrap="square" tIns="91425">
            <a:normAutofit fontScale="92500" lnSpcReduction="10000"/>
          </a:bodyPr>
          <a:lstStyle/>
          <a:p>
            <a:pPr indent="0" lvl="0" marL="146050" rtl="0" algn="l">
              <a:lnSpc>
                <a:spcPct val="115000"/>
              </a:lnSpc>
              <a:spcBef>
                <a:spcPts val="0"/>
              </a:spcBef>
              <a:spcAft>
                <a:spcPts val="0"/>
              </a:spcAft>
              <a:buSzPct val="70270"/>
              <a:buNone/>
            </a:pPr>
            <a:r>
              <a:rPr lang="en-US" sz="2000"/>
              <a:t>15：1 我 是 真 葡 萄 树 ， 我 父 是 栽 培 的 人 。</a:t>
            </a:r>
            <a:endParaRPr/>
          </a:p>
          <a:p>
            <a:pPr indent="0" lvl="0" marL="146050" rtl="0" algn="l">
              <a:lnSpc>
                <a:spcPct val="115000"/>
              </a:lnSpc>
              <a:spcBef>
                <a:spcPts val="0"/>
              </a:spcBef>
              <a:spcAft>
                <a:spcPts val="0"/>
              </a:spcAft>
              <a:buSzPct val="70270"/>
              <a:buNone/>
            </a:pPr>
            <a:r>
              <a:rPr lang="en-US" sz="2000"/>
              <a:t>2 凡 属 我 不 结 果 子 的 枝 子 ， 他 就 剪 去 ； 凡 结 果 子 的 ， 他 就 修 理 乾 净 ， 使 枝 子 结 果 子 更 多 。</a:t>
            </a:r>
            <a:endParaRPr/>
          </a:p>
          <a:p>
            <a:pPr indent="0" lvl="0" marL="146050" rtl="0" algn="l">
              <a:lnSpc>
                <a:spcPct val="115000"/>
              </a:lnSpc>
              <a:spcBef>
                <a:spcPts val="0"/>
              </a:spcBef>
              <a:spcAft>
                <a:spcPts val="0"/>
              </a:spcAft>
              <a:buSzPct val="70270"/>
              <a:buNone/>
            </a:pPr>
            <a:r>
              <a:rPr lang="en-US" sz="2000"/>
              <a:t>3 现 在 你 们 因 我 讲 给 你 们 的 道 ， 已 经 乾 净 了 。</a:t>
            </a:r>
            <a:endParaRPr/>
          </a:p>
          <a:p>
            <a:pPr indent="0" lvl="0" marL="146050" rtl="0" algn="l">
              <a:lnSpc>
                <a:spcPct val="115000"/>
              </a:lnSpc>
              <a:spcBef>
                <a:spcPts val="0"/>
              </a:spcBef>
              <a:spcAft>
                <a:spcPts val="0"/>
              </a:spcAft>
              <a:buSzPct val="70270"/>
              <a:buNone/>
            </a:pPr>
            <a:r>
              <a:rPr lang="en-US" sz="2000"/>
              <a:t>4 你 们 要 常 在 我 里 面 ， 我 也 常 在 你 们 里 面 。 枝 子 若 不 常 在 葡 萄 树 上 ， 自 己 就 不 能 结 果 子 ； 你 们 若 不 常 在 我 里 面 ， 也 是 这 样 。</a:t>
            </a:r>
            <a:endParaRPr/>
          </a:p>
          <a:p>
            <a:pPr indent="0" lvl="0" marL="146050" rtl="0" algn="l">
              <a:lnSpc>
                <a:spcPct val="115000"/>
              </a:lnSpc>
              <a:spcBef>
                <a:spcPts val="0"/>
              </a:spcBef>
              <a:spcAft>
                <a:spcPts val="0"/>
              </a:spcAft>
              <a:buSzPct val="70270"/>
              <a:buNone/>
            </a:pPr>
            <a:r>
              <a:rPr lang="en-US" sz="2000"/>
              <a:t>5 我 是 葡 萄 树 ， 你 们 是 枝 子 。 常 在 我 里 面 的 ， 我 也 常 在 他 里 面 ， 这 人 就 多 结 果 子 ； 因 为 离 了 我 ， 你 们 就 不 能 做 甚 麽 。</a:t>
            </a:r>
            <a:endParaRPr/>
          </a:p>
          <a:p>
            <a:pPr indent="0" lvl="0" marL="146050" rtl="0" algn="l">
              <a:lnSpc>
                <a:spcPct val="115000"/>
              </a:lnSpc>
              <a:spcBef>
                <a:spcPts val="0"/>
              </a:spcBef>
              <a:spcAft>
                <a:spcPts val="0"/>
              </a:spcAft>
              <a:buSzPct val="70270"/>
              <a:buNone/>
            </a:pPr>
            <a:r>
              <a:rPr lang="en-US" sz="2000"/>
              <a:t>6 人 若 不 常 在 我 里 面 ， 就 像 枝 子 丢 在 外 面 枯 乾 ， 人 拾 起 来 ， 扔 在 火 里 烧 了 。</a:t>
            </a:r>
            <a:endParaRPr/>
          </a:p>
          <a:p>
            <a:pPr indent="0" lvl="0" marL="146050" rtl="0" algn="l">
              <a:lnSpc>
                <a:spcPct val="115000"/>
              </a:lnSpc>
              <a:spcBef>
                <a:spcPts val="0"/>
              </a:spcBef>
              <a:spcAft>
                <a:spcPts val="0"/>
              </a:spcAft>
              <a:buSzPct val="70270"/>
              <a:buNone/>
            </a:pPr>
            <a:r>
              <a:rPr lang="en-US" sz="2000"/>
              <a:t>7 你 们 若 常 在 我 里 面 ， 我 的 话 也 常 在 你 们 里 面 ， 凡 你 们 所 愿 意 的 ， 祈 求 ， 就 给 你 们 成 就 。</a:t>
            </a:r>
            <a:endParaRPr/>
          </a:p>
          <a:p>
            <a:pPr indent="0" lvl="0" marL="146050" rtl="0" algn="l">
              <a:lnSpc>
                <a:spcPct val="115000"/>
              </a:lnSpc>
              <a:spcBef>
                <a:spcPts val="0"/>
              </a:spcBef>
              <a:spcAft>
                <a:spcPts val="0"/>
              </a:spcAft>
              <a:buSzPct val="70270"/>
              <a:buNone/>
            </a:pPr>
            <a:r>
              <a:rPr lang="en-US" sz="2000"/>
              <a:t>8 你 们 多 结 果 子 ， 我 父 就 因 此 得 荣 耀 ， 你 们 也 就 是 我 的 门 徒 了 。</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4"/>
          <p:cNvSpPr txBox="1"/>
          <p:nvPr>
            <p:ph type="title"/>
          </p:nvPr>
        </p:nvSpPr>
        <p:spPr>
          <a:xfrm>
            <a:off x="514349" y="236001"/>
            <a:ext cx="8328199" cy="849221"/>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比喻</a:t>
            </a:r>
            <a:endParaRPr/>
          </a:p>
        </p:txBody>
      </p:sp>
      <p:sp>
        <p:nvSpPr>
          <p:cNvPr id="328" name="Google Shape;328;p34"/>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en-US" sz="2800"/>
              <a:t>真 葡 萄 树：主耶稣</a:t>
            </a:r>
            <a:endParaRPr sz="2800"/>
          </a:p>
          <a:p>
            <a:pPr indent="0" lvl="0" marL="146050" rtl="0" algn="l">
              <a:lnSpc>
                <a:spcPct val="115000"/>
              </a:lnSpc>
              <a:spcBef>
                <a:spcPts val="0"/>
              </a:spcBef>
              <a:spcAft>
                <a:spcPts val="0"/>
              </a:spcAft>
              <a:buSzPts val="1300"/>
              <a:buNone/>
            </a:pPr>
            <a:r>
              <a:rPr lang="en-US" sz="2800"/>
              <a:t>栽 培 的 人：天父</a:t>
            </a:r>
            <a:endParaRPr sz="2800"/>
          </a:p>
          <a:p>
            <a:pPr indent="0" lvl="0" marL="146050" rtl="0" algn="l">
              <a:lnSpc>
                <a:spcPct val="115000"/>
              </a:lnSpc>
              <a:spcBef>
                <a:spcPts val="0"/>
              </a:spcBef>
              <a:spcAft>
                <a:spcPts val="0"/>
              </a:spcAft>
              <a:buSzPts val="1300"/>
              <a:buNone/>
            </a:pPr>
            <a:r>
              <a:rPr lang="en-US" sz="2800"/>
              <a:t>不 结 果 子 的 枝 子：假门徒，例如价略犹大</a:t>
            </a:r>
            <a:endParaRPr sz="2800"/>
          </a:p>
          <a:p>
            <a:pPr indent="0" lvl="0" marL="146050" rtl="0" algn="l">
              <a:lnSpc>
                <a:spcPct val="115000"/>
              </a:lnSpc>
              <a:spcBef>
                <a:spcPts val="0"/>
              </a:spcBef>
              <a:spcAft>
                <a:spcPts val="0"/>
              </a:spcAft>
              <a:buSzPts val="1300"/>
              <a:buNone/>
            </a:pPr>
            <a:r>
              <a:rPr lang="en-US" sz="2800"/>
              <a:t>结 果 子 的：真门徒，例如十一个门徒    </a:t>
            </a:r>
            <a:endParaRPr sz="2800"/>
          </a:p>
          <a:p>
            <a:pPr indent="0" lvl="0" marL="146050" rtl="0" algn="l">
              <a:lnSpc>
                <a:spcPct val="115000"/>
              </a:lnSpc>
              <a:spcBef>
                <a:spcPts val="0"/>
              </a:spcBef>
              <a:spcAft>
                <a:spcPts val="0"/>
              </a:spcAft>
              <a:buSzPts val="1300"/>
              <a:buNone/>
            </a:pPr>
            <a:r>
              <a:t/>
            </a:r>
            <a:endParaRPr sz="2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5"/>
          <p:cNvSpPr txBox="1"/>
          <p:nvPr>
            <p:ph type="title"/>
          </p:nvPr>
        </p:nvSpPr>
        <p:spPr>
          <a:xfrm>
            <a:off x="264459" y="132762"/>
            <a:ext cx="8328199" cy="849221"/>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以赛亚书5章</a:t>
            </a:r>
            <a:endParaRPr/>
          </a:p>
        </p:txBody>
      </p:sp>
      <p:sp>
        <p:nvSpPr>
          <p:cNvPr id="334" name="Google Shape;334;p35"/>
          <p:cNvSpPr txBox="1"/>
          <p:nvPr>
            <p:ph idx="1" type="body"/>
          </p:nvPr>
        </p:nvSpPr>
        <p:spPr>
          <a:xfrm>
            <a:off x="121017" y="505753"/>
            <a:ext cx="8615082" cy="4007223"/>
          </a:xfrm>
          <a:prstGeom prst="rect">
            <a:avLst/>
          </a:prstGeom>
          <a:noFill/>
          <a:ln>
            <a:noFill/>
          </a:ln>
        </p:spPr>
        <p:txBody>
          <a:bodyPr anchorCtr="0" anchor="t" bIns="91425" lIns="91425" spcFirstLastPara="1" rIns="91425" wrap="square" tIns="91425">
            <a:noAutofit/>
          </a:bodyPr>
          <a:lstStyle/>
          <a:p>
            <a:pPr indent="0" lvl="0" marL="146050" rtl="0" algn="l">
              <a:lnSpc>
                <a:spcPct val="115000"/>
              </a:lnSpc>
              <a:spcBef>
                <a:spcPts val="0"/>
              </a:spcBef>
              <a:spcAft>
                <a:spcPts val="0"/>
              </a:spcAft>
              <a:buSzPts val="1300"/>
              <a:buNone/>
            </a:pPr>
            <a:r>
              <a:rPr lang="en-US" sz="1700"/>
              <a:t>5：1 我 要 为 我 所 亲 爱 的 唱 歌 ， 是 我 所 爱 者 的 歌 ， 论 他 葡 萄 园 的 事 ： 我 所 亲 爱 的 有 葡 萄 园 在 肥 美 的 山 冈 上 。</a:t>
            </a:r>
            <a:endParaRPr/>
          </a:p>
          <a:p>
            <a:pPr indent="0" lvl="0" marL="146050" rtl="0" algn="l">
              <a:lnSpc>
                <a:spcPct val="115000"/>
              </a:lnSpc>
              <a:spcBef>
                <a:spcPts val="0"/>
              </a:spcBef>
              <a:spcAft>
                <a:spcPts val="0"/>
              </a:spcAft>
              <a:buSzPts val="1300"/>
              <a:buNone/>
            </a:pPr>
            <a:r>
              <a:rPr lang="en-US" sz="1700"/>
              <a:t>2 他 刨 挖 园 子 ， 捡 去 石 头 ， 栽 种 上 等 的 葡 萄 树 ， 在 园 中 盖 了 一 座 楼 ， 又 凿 出 压 酒 池 ； </a:t>
            </a:r>
            <a:r>
              <a:rPr lang="en-US" sz="1700">
                <a:highlight>
                  <a:srgbClr val="FFFF00"/>
                </a:highlight>
              </a:rPr>
              <a:t>指 望 结 好 葡 萄 ， 反 倒 结 了 野 葡 萄 。</a:t>
            </a:r>
            <a:endParaRPr sz="1700"/>
          </a:p>
          <a:p>
            <a:pPr indent="0" lvl="0" marL="146050" rtl="0" algn="l">
              <a:lnSpc>
                <a:spcPct val="115000"/>
              </a:lnSpc>
              <a:spcBef>
                <a:spcPts val="0"/>
              </a:spcBef>
              <a:spcAft>
                <a:spcPts val="0"/>
              </a:spcAft>
              <a:buSzPts val="1300"/>
              <a:buNone/>
            </a:pPr>
            <a:r>
              <a:rPr lang="en-US" sz="1700"/>
              <a:t>3 耶 路 撒 冷 的 居 民 和 犹 大 人 哪 ， 请 你 们 现 今 在 我 与 我 的 葡 萄 园 中 ， 断 定 是 非 。</a:t>
            </a:r>
            <a:endParaRPr/>
          </a:p>
          <a:p>
            <a:pPr indent="0" lvl="0" marL="146050" rtl="0" algn="l">
              <a:lnSpc>
                <a:spcPct val="115000"/>
              </a:lnSpc>
              <a:spcBef>
                <a:spcPts val="0"/>
              </a:spcBef>
              <a:spcAft>
                <a:spcPts val="0"/>
              </a:spcAft>
              <a:buSzPts val="1300"/>
              <a:buNone/>
            </a:pPr>
            <a:r>
              <a:rPr lang="en-US" sz="1700"/>
              <a:t>4 我 为 我 葡 萄 园 所 做 之 外 ， 还 有 甚 麽 可 做 的 呢 ？ 我 指 望 结 好 葡 萄 ， 怎 麽 倒 结 了 野 葡 萄 呢 ？</a:t>
            </a:r>
            <a:endParaRPr/>
          </a:p>
          <a:p>
            <a:pPr indent="0" lvl="0" marL="146050" rtl="0" algn="l">
              <a:lnSpc>
                <a:spcPct val="115000"/>
              </a:lnSpc>
              <a:spcBef>
                <a:spcPts val="0"/>
              </a:spcBef>
              <a:spcAft>
                <a:spcPts val="0"/>
              </a:spcAft>
              <a:buSzPts val="1300"/>
              <a:buNone/>
            </a:pPr>
            <a:r>
              <a:rPr lang="en-US" sz="1700"/>
              <a:t>5 现 在 我 告 诉 你 们 ， 我 要 向 我 葡 萄 园 怎 样 行 </a:t>
            </a:r>
            <a:r>
              <a:rPr lang="en-US" sz="1700">
                <a:highlight>
                  <a:srgbClr val="FFFF00"/>
                </a:highlight>
              </a:rPr>
              <a:t>： 我 必 撤 去 篱 笆 ， 使 他 被 吞 灭 ， 拆 毁 墙 垣 ， 使 他 被 践 踏 。</a:t>
            </a:r>
            <a:endParaRPr/>
          </a:p>
          <a:p>
            <a:pPr indent="0" lvl="0" marL="146050" rtl="0" algn="l">
              <a:lnSpc>
                <a:spcPct val="115000"/>
              </a:lnSpc>
              <a:spcBef>
                <a:spcPts val="0"/>
              </a:spcBef>
              <a:spcAft>
                <a:spcPts val="0"/>
              </a:spcAft>
              <a:buSzPts val="1300"/>
              <a:buNone/>
            </a:pPr>
            <a:r>
              <a:rPr lang="en-US" sz="1700">
                <a:highlight>
                  <a:srgbClr val="FFFF00"/>
                </a:highlight>
              </a:rPr>
              <a:t>6 我 必 使 他 荒 废 ， 不 再 修 理 ， 不 再 锄 刨 ， 荆 棘 蒺 藜 倒 要 生 长 。 我 也 必 命 云 不 降 雨 在 其 上 。</a:t>
            </a:r>
            <a:endParaRPr sz="1700"/>
          </a:p>
          <a:p>
            <a:pPr indent="0" lvl="0" marL="146050" rtl="0" algn="l">
              <a:lnSpc>
                <a:spcPct val="115000"/>
              </a:lnSpc>
              <a:spcBef>
                <a:spcPts val="0"/>
              </a:spcBef>
              <a:spcAft>
                <a:spcPts val="0"/>
              </a:spcAft>
              <a:buSzPts val="1300"/>
              <a:buNone/>
            </a:pPr>
            <a:r>
              <a:rPr lang="en-US" sz="1700"/>
              <a:t>7 万 军 之 </a:t>
            </a:r>
            <a:r>
              <a:rPr lang="en-US" sz="1700">
                <a:highlight>
                  <a:srgbClr val="FFFF00"/>
                </a:highlight>
              </a:rPr>
              <a:t>耶 和 华 的 葡 萄 园 就 是 以 色 列 家 </a:t>
            </a:r>
            <a:r>
              <a:rPr lang="en-US" sz="1700"/>
              <a:t>； 他 所 喜 爱 的 树 就 是 犹 大 人 </a:t>
            </a:r>
            <a:r>
              <a:rPr lang="en-US" sz="1700">
                <a:highlight>
                  <a:srgbClr val="FFFF00"/>
                </a:highlight>
              </a:rPr>
              <a:t>。 他 指 望 的 是 公 平 ， 谁 知 倒 有 暴 虐 （ 或 译 ： 倒 流 人 血 ） ； 指 望 的 是 公 义 ， 谁 知 倒 有 冤 声 。</a:t>
            </a:r>
            <a:endParaRPr sz="1700">
              <a:highlight>
                <a:srgbClr val="FFFF00"/>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6"/>
          <p:cNvSpPr txBox="1"/>
          <p:nvPr>
            <p:ph type="title"/>
          </p:nvPr>
        </p:nvSpPr>
        <p:spPr>
          <a:xfrm>
            <a:off x="514349" y="236001"/>
            <a:ext cx="8328199" cy="849221"/>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sz="3200"/>
              <a:t>我 是 真 葡 萄 树</a:t>
            </a:r>
            <a:endParaRPr/>
          </a:p>
        </p:txBody>
      </p:sp>
      <p:sp>
        <p:nvSpPr>
          <p:cNvPr id="340" name="Google Shape;340;p36"/>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Char char="●"/>
            </a:pPr>
            <a:r>
              <a:rPr lang="en-US" sz="2800"/>
              <a:t>以色列失败，主耶稣是真葡萄树</a:t>
            </a:r>
            <a:endParaRPr sz="2800"/>
          </a:p>
          <a:p>
            <a:pPr indent="-311150" lvl="0" marL="457200" rtl="0" algn="l">
              <a:lnSpc>
                <a:spcPct val="115000"/>
              </a:lnSpc>
              <a:spcBef>
                <a:spcPts val="0"/>
              </a:spcBef>
              <a:spcAft>
                <a:spcPts val="0"/>
              </a:spcAft>
              <a:buSzPts val="1300"/>
              <a:buChar char="●"/>
            </a:pPr>
            <a:r>
              <a:rPr lang="en-US" sz="2800"/>
              <a:t>是结好葡萄的葡萄树</a:t>
            </a:r>
            <a:endParaRPr sz="2800"/>
          </a:p>
          <a:p>
            <a:pPr indent="-311150" lvl="0" marL="457200" rtl="0" algn="l">
              <a:lnSpc>
                <a:spcPct val="115000"/>
              </a:lnSpc>
              <a:spcBef>
                <a:spcPts val="0"/>
              </a:spcBef>
              <a:spcAft>
                <a:spcPts val="0"/>
              </a:spcAft>
              <a:buSzPts val="1300"/>
              <a:buChar char="●"/>
            </a:pPr>
            <a:r>
              <a:rPr lang="en-US" sz="2800"/>
              <a:t>供应生命，营养，力量，和支撑</a:t>
            </a:r>
            <a:endParaRPr sz="2800"/>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rPr lang="en-US" sz="2800"/>
              <a:t>5 我 是 葡 萄 树 ， 你 们 是 枝 子 。 </a:t>
            </a:r>
            <a:r>
              <a:rPr lang="en-US" sz="2800">
                <a:highlight>
                  <a:srgbClr val="FFFF00"/>
                </a:highlight>
              </a:rPr>
              <a:t>常 在 我 里 面 的 ， 我 也 常 在 他 里 面 ， 这 人 就 多 结 果 子 </a:t>
            </a:r>
            <a:r>
              <a:rPr lang="en-US" sz="2800"/>
              <a:t>； 因 为 离 了 我 ， 你 们 就 不 能 做 甚 麽 。</a:t>
            </a:r>
            <a:endParaRPr/>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t/>
            </a:r>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7"/>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我 父 是 栽 培 的 人 </a:t>
            </a:r>
            <a:endParaRPr/>
          </a:p>
        </p:txBody>
      </p:sp>
      <p:sp>
        <p:nvSpPr>
          <p:cNvPr id="346" name="Google Shape;346;p37"/>
          <p:cNvSpPr txBox="1"/>
          <p:nvPr>
            <p:ph idx="1" type="body"/>
          </p:nvPr>
        </p:nvSpPr>
        <p:spPr>
          <a:xfrm>
            <a:off x="264459" y="1190601"/>
            <a:ext cx="8615082" cy="3829633"/>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en-US" sz="2800"/>
              <a:t>两种修剪：</a:t>
            </a:r>
            <a:endParaRPr sz="2800"/>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rPr lang="en-US" sz="2800"/>
              <a:t>2 凡 属 我 </a:t>
            </a:r>
            <a:r>
              <a:rPr lang="en-US" sz="2800">
                <a:highlight>
                  <a:srgbClr val="FFFF00"/>
                </a:highlight>
              </a:rPr>
              <a:t>不 结 果 子 的 枝 子 </a:t>
            </a:r>
            <a:r>
              <a:rPr lang="en-US" sz="2800"/>
              <a:t>， 他 就 剪 去 ； </a:t>
            </a:r>
            <a:endParaRPr sz="2800"/>
          </a:p>
          <a:p>
            <a:pPr indent="0" lvl="0" marL="146050" rtl="0" algn="l">
              <a:lnSpc>
                <a:spcPct val="115000"/>
              </a:lnSpc>
              <a:spcBef>
                <a:spcPts val="0"/>
              </a:spcBef>
              <a:spcAft>
                <a:spcPts val="0"/>
              </a:spcAft>
              <a:buSzPts val="1300"/>
              <a:buNone/>
            </a:pPr>
            <a:r>
              <a:t/>
            </a:r>
            <a:endParaRPr sz="2800"/>
          </a:p>
          <a:p>
            <a:pPr indent="0" lvl="0" marL="146050" rtl="0" algn="l">
              <a:lnSpc>
                <a:spcPct val="115000"/>
              </a:lnSpc>
              <a:spcBef>
                <a:spcPts val="0"/>
              </a:spcBef>
              <a:spcAft>
                <a:spcPts val="0"/>
              </a:spcAft>
              <a:buSzPts val="1300"/>
              <a:buNone/>
            </a:pPr>
            <a:r>
              <a:rPr lang="en-US" sz="2800">
                <a:highlight>
                  <a:srgbClr val="FFFF00"/>
                </a:highlight>
              </a:rPr>
              <a:t>凡 结 果 子 的 </a:t>
            </a:r>
            <a:r>
              <a:rPr lang="en-US" sz="2800"/>
              <a:t>， 他 就 修 理 乾 净 ， 使 枝 子 结 果 子 更 多 。</a:t>
            </a:r>
            <a:endParaRPr/>
          </a:p>
          <a:p>
            <a:pPr indent="0" lvl="0" marL="146050" rtl="0" algn="l">
              <a:lnSpc>
                <a:spcPct val="115000"/>
              </a:lnSpc>
              <a:spcBef>
                <a:spcPts val="0"/>
              </a:spcBef>
              <a:spcAft>
                <a:spcPts val="0"/>
              </a:spcAft>
              <a:buSzPts val="1300"/>
              <a:buNone/>
            </a:pPr>
            <a:r>
              <a:t/>
            </a:r>
            <a:endParaRPr sz="2800">
              <a:highlight>
                <a:srgbClr val="FFFF00"/>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8"/>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sz="3200"/>
              <a:t>结 果 子 的 枝子：结果是基督徒的本性</a:t>
            </a:r>
            <a:endParaRPr/>
          </a:p>
        </p:txBody>
      </p:sp>
      <p:sp>
        <p:nvSpPr>
          <p:cNvPr id="352" name="Google Shape;352;p38"/>
          <p:cNvSpPr txBox="1"/>
          <p:nvPr>
            <p:ph idx="1" type="body"/>
          </p:nvPr>
        </p:nvSpPr>
        <p:spPr>
          <a:xfrm>
            <a:off x="264459" y="1077866"/>
            <a:ext cx="8615082" cy="3829633"/>
          </a:xfrm>
          <a:prstGeom prst="rect">
            <a:avLst/>
          </a:prstGeom>
          <a:noFill/>
          <a:ln>
            <a:noFill/>
          </a:ln>
        </p:spPr>
        <p:txBody>
          <a:bodyPr anchorCtr="0" anchor="t" bIns="91425" lIns="91425" spcFirstLastPara="1" rIns="91425" wrap="square" tIns="91425">
            <a:normAutofit fontScale="77500" lnSpcReduction="20000"/>
          </a:bodyPr>
          <a:lstStyle/>
          <a:p>
            <a:pPr indent="0" lvl="0" marL="146050" rtl="0" algn="l">
              <a:lnSpc>
                <a:spcPct val="115000"/>
              </a:lnSpc>
              <a:spcBef>
                <a:spcPts val="0"/>
              </a:spcBef>
              <a:spcAft>
                <a:spcPts val="0"/>
              </a:spcAft>
              <a:buSzPct val="59907"/>
              <a:buNone/>
            </a:pPr>
            <a:r>
              <a:rPr lang="en-US" sz="2800"/>
              <a:t>2b 凡 结 果 子 的 ， 他 就 修 理 乾 净 ， 使 枝 子 结 果 子 更 多 。</a:t>
            </a:r>
            <a:endParaRPr sz="2800"/>
          </a:p>
          <a:p>
            <a:pPr indent="0" lvl="0" marL="146050" rtl="0" algn="l">
              <a:lnSpc>
                <a:spcPct val="115000"/>
              </a:lnSpc>
              <a:spcBef>
                <a:spcPts val="0"/>
              </a:spcBef>
              <a:spcAft>
                <a:spcPts val="0"/>
              </a:spcAft>
              <a:buSzPct val="59907"/>
              <a:buNone/>
            </a:pPr>
            <a:r>
              <a:rPr lang="en-US" sz="2800"/>
              <a:t>7 你 们 若 常 在 我 里 面 ， 我 的 话 也 常 在 你 们 里 面 ， 凡 你 们 所 愿 意 的 ， 祈 求 ， 就 给 你 们 成 就 。</a:t>
            </a:r>
            <a:endParaRPr/>
          </a:p>
          <a:p>
            <a:pPr indent="0" lvl="0" marL="146050" rtl="0" algn="l">
              <a:lnSpc>
                <a:spcPct val="115000"/>
              </a:lnSpc>
              <a:spcBef>
                <a:spcPts val="0"/>
              </a:spcBef>
              <a:spcAft>
                <a:spcPts val="0"/>
              </a:spcAft>
              <a:buSzPct val="59907"/>
              <a:buNone/>
            </a:pPr>
            <a:r>
              <a:rPr lang="en-US" sz="2800"/>
              <a:t>8 你 们 多 结 果 子 ， 我 父 就 因 此 得 荣 耀 ， 你 们 也 就 是 我 的 门 徒 了 。</a:t>
            </a:r>
            <a:endParaRPr sz="2800"/>
          </a:p>
          <a:p>
            <a:pPr indent="0" lvl="0" marL="146050" rtl="0" algn="l">
              <a:lnSpc>
                <a:spcPct val="115000"/>
              </a:lnSpc>
              <a:spcBef>
                <a:spcPts val="0"/>
              </a:spcBef>
              <a:spcAft>
                <a:spcPts val="0"/>
              </a:spcAft>
              <a:buSzPct val="59907"/>
              <a:buNone/>
            </a:pPr>
            <a:r>
              <a:t/>
            </a:r>
            <a:endParaRPr sz="2800"/>
          </a:p>
          <a:p>
            <a:pPr indent="0" lvl="0" marL="146050" rtl="0" algn="l">
              <a:lnSpc>
                <a:spcPct val="115000"/>
              </a:lnSpc>
              <a:spcBef>
                <a:spcPts val="0"/>
              </a:spcBef>
              <a:spcAft>
                <a:spcPts val="0"/>
              </a:spcAft>
              <a:buSzPct val="59907"/>
              <a:buNone/>
            </a:pPr>
            <a:r>
              <a:rPr lang="en-US" sz="2800"/>
              <a:t>弗2:10我 们 原 是 他 的 工 作 ， 在 基 督 耶 稣 里 造 成 的 ， 为 要 叫 我 们 行 善 ， 就 是 神 所 预 备 叫 我 们 行 的 。</a:t>
            </a:r>
            <a:endParaRPr sz="2800"/>
          </a:p>
          <a:p>
            <a:pPr indent="0" lvl="0" marL="146050" rtl="0" algn="l">
              <a:lnSpc>
                <a:spcPct val="115000"/>
              </a:lnSpc>
              <a:spcBef>
                <a:spcPts val="0"/>
              </a:spcBef>
              <a:spcAft>
                <a:spcPts val="0"/>
              </a:spcAft>
              <a:buSzPct val="59907"/>
              <a:buNone/>
            </a:pPr>
            <a:r>
              <a:rPr lang="en-US" sz="2800"/>
              <a:t>雅2:17这 样 ， 信 心 若 没 有 行 为 就 是 死 的 。</a:t>
            </a:r>
            <a:endParaRPr sz="2800"/>
          </a:p>
          <a:p>
            <a:pPr indent="0" lvl="0" marL="146050" rtl="0" algn="l">
              <a:lnSpc>
                <a:spcPct val="115000"/>
              </a:lnSpc>
              <a:spcBef>
                <a:spcPts val="0"/>
              </a:spcBef>
              <a:spcAft>
                <a:spcPts val="0"/>
              </a:spcAft>
              <a:buSzPct val="59907"/>
              <a:buNone/>
            </a:pPr>
            <a:r>
              <a:rPr lang="en-US" sz="2800"/>
              <a:t>太7:16 凭 着 他 们 的 果 子 ， 就 可 以 认 出 他 们 来 。 荆 棘 上 岂 能 摘 葡 萄 呢 ？ 蒺 藜 里 岂 能 摘 无 花 果 呢 ？</a:t>
            </a:r>
            <a:endParaRPr sz="2800"/>
          </a:p>
          <a:p>
            <a:pPr indent="0" lvl="0" marL="146050" rtl="0" algn="l">
              <a:lnSpc>
                <a:spcPct val="115000"/>
              </a:lnSpc>
              <a:spcBef>
                <a:spcPts val="0"/>
              </a:spcBef>
              <a:spcAft>
                <a:spcPts val="0"/>
              </a:spcAft>
              <a:buSzPct val="59907"/>
              <a:buNone/>
            </a:pPr>
            <a:r>
              <a:t/>
            </a:r>
            <a:endParaRPr sz="2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9"/>
          <p:cNvSpPr txBox="1"/>
          <p:nvPr>
            <p:ph type="title"/>
          </p:nvPr>
        </p:nvSpPr>
        <p:spPr>
          <a:xfrm>
            <a:off x="264459" y="123266"/>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sz="3200"/>
              <a:t>结 果 子 的 枝子：神对基督徒的管教</a:t>
            </a:r>
            <a:endParaRPr/>
          </a:p>
        </p:txBody>
      </p:sp>
      <p:sp>
        <p:nvSpPr>
          <p:cNvPr id="358" name="Google Shape;358;p39"/>
          <p:cNvSpPr txBox="1"/>
          <p:nvPr>
            <p:ph idx="1" type="body"/>
          </p:nvPr>
        </p:nvSpPr>
        <p:spPr>
          <a:xfrm>
            <a:off x="264459" y="708409"/>
            <a:ext cx="8615082" cy="4311825"/>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rPr lang="en-US" sz="1800"/>
              <a:t>来12：6 因 为 主 所 爱 的 ， 他 必 管 教 ， 又 鞭 打 凡 所 收 纳 的 儿 子 。</a:t>
            </a:r>
            <a:endParaRPr/>
          </a:p>
          <a:p>
            <a:pPr indent="0" lvl="0" marL="146050" rtl="0" algn="l">
              <a:lnSpc>
                <a:spcPct val="115000"/>
              </a:lnSpc>
              <a:spcBef>
                <a:spcPts val="0"/>
              </a:spcBef>
              <a:spcAft>
                <a:spcPts val="0"/>
              </a:spcAft>
              <a:buSzPts val="1300"/>
              <a:buNone/>
            </a:pPr>
            <a:r>
              <a:rPr lang="en-US" sz="1800"/>
              <a:t>7 你 们 所 忍 受 的 ， 是 神 管 教 你 们 ， 待 你 们 如 同 待 儿 子 。 焉 有 儿 子 不 被 父 亲 管 教 的 呢 ？</a:t>
            </a:r>
            <a:endParaRPr/>
          </a:p>
          <a:p>
            <a:pPr indent="0" lvl="0" marL="146050" rtl="0" algn="l">
              <a:lnSpc>
                <a:spcPct val="115000"/>
              </a:lnSpc>
              <a:spcBef>
                <a:spcPts val="0"/>
              </a:spcBef>
              <a:spcAft>
                <a:spcPts val="0"/>
              </a:spcAft>
              <a:buSzPts val="1300"/>
              <a:buNone/>
            </a:pPr>
            <a:r>
              <a:rPr lang="en-US" sz="1800"/>
              <a:t>8 管 教 原 是 众 子 所 共 受 的 ， 你 们 若 不 受 管 教 ， 就 是 私 子 ， 不 是 儿 子 了 。</a:t>
            </a:r>
            <a:endParaRPr/>
          </a:p>
          <a:p>
            <a:pPr indent="0" lvl="0" marL="146050" rtl="0" algn="l">
              <a:lnSpc>
                <a:spcPct val="115000"/>
              </a:lnSpc>
              <a:spcBef>
                <a:spcPts val="0"/>
              </a:spcBef>
              <a:spcAft>
                <a:spcPts val="0"/>
              </a:spcAft>
              <a:buSzPts val="1300"/>
              <a:buNone/>
            </a:pPr>
            <a:r>
              <a:rPr lang="en-US" sz="1800"/>
              <a:t>9 再 者 ， 我 们 曾 有 生 身 的 父 管 教 我 们 ， 我 们 尚 且 敬 重 他 ， 何 况 万 灵 的 父 ， 我 们 岂 不 更 当 顺 服 他 得 生 麽 ？</a:t>
            </a:r>
            <a:endParaRPr/>
          </a:p>
          <a:p>
            <a:pPr indent="0" lvl="0" marL="146050" rtl="0" algn="l">
              <a:lnSpc>
                <a:spcPct val="115000"/>
              </a:lnSpc>
              <a:spcBef>
                <a:spcPts val="0"/>
              </a:spcBef>
              <a:spcAft>
                <a:spcPts val="0"/>
              </a:spcAft>
              <a:buSzPts val="1300"/>
              <a:buNone/>
            </a:pPr>
            <a:r>
              <a:rPr lang="en-US" sz="1800"/>
              <a:t>10 生 身 的 父 都 是 暂 随 己 意 管 教 我 们 ； 惟 有 万 灵 的 父 管 教 我 们 ， 是 要 我 们 得 益 处 ， 使 我 们 在 他 的 圣 洁 上 有 分 。</a:t>
            </a:r>
            <a:endParaRPr sz="1800"/>
          </a:p>
          <a:p>
            <a:pPr indent="0" lvl="0" marL="146050" rtl="0" algn="l">
              <a:lnSpc>
                <a:spcPct val="115000"/>
              </a:lnSpc>
              <a:spcBef>
                <a:spcPts val="0"/>
              </a:spcBef>
              <a:spcAft>
                <a:spcPts val="0"/>
              </a:spcAft>
              <a:buSzPts val="1300"/>
              <a:buNone/>
            </a:pPr>
            <a:r>
              <a:rPr lang="en-US" sz="1800"/>
              <a:t>11 </a:t>
            </a:r>
            <a:r>
              <a:rPr lang="en-US" sz="1800">
                <a:highlight>
                  <a:srgbClr val="FFFF00"/>
                </a:highlight>
              </a:rPr>
              <a:t>凡 管 教 的 事 ， 当 时 不 觉 得 快 乐 ， 反 觉 得 愁 苦 ； 後 来 却 为 那 经 练 过 的 人 结 出 平 安 的 果 子 ， 就 是 义 </a:t>
            </a:r>
            <a:r>
              <a:rPr lang="en-US" sz="1800"/>
              <a:t>。</a:t>
            </a:r>
            <a:endParaRPr/>
          </a:p>
          <a:p>
            <a:pPr indent="0" lvl="0" marL="146050" rtl="0" algn="l">
              <a:lnSpc>
                <a:spcPct val="115000"/>
              </a:lnSpc>
              <a:spcBef>
                <a:spcPts val="0"/>
              </a:spcBef>
              <a:spcAft>
                <a:spcPts val="0"/>
              </a:spcAft>
              <a:buSzPts val="1300"/>
              <a:buNone/>
            </a:pPr>
            <a:r>
              <a:t/>
            </a:r>
            <a:endParaRPr sz="1800"/>
          </a:p>
          <a:p>
            <a:pPr indent="0" lvl="0" marL="146050" rtl="0" algn="l">
              <a:lnSpc>
                <a:spcPct val="115000"/>
              </a:lnSpc>
              <a:spcBef>
                <a:spcPts val="0"/>
              </a:spcBef>
              <a:spcAft>
                <a:spcPts val="0"/>
              </a:spcAft>
              <a:buSzPts val="1300"/>
              <a:buNone/>
            </a:pPr>
            <a:r>
              <a:rPr lang="en-US" sz="1800"/>
              <a:t>神的话是修剪的工具 3 现 在 你 们 因 我 讲 给 你 们 的 道 ， 已 经 乾 净 了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type="title"/>
          </p:nvPr>
        </p:nvSpPr>
        <p:spPr>
          <a:xfrm>
            <a:off x="556757" y="227475"/>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马太福音13章</a:t>
            </a:r>
            <a:endParaRPr/>
          </a:p>
        </p:txBody>
      </p:sp>
      <p:sp>
        <p:nvSpPr>
          <p:cNvPr id="148" name="Google Shape;148;p4"/>
          <p:cNvSpPr txBox="1"/>
          <p:nvPr>
            <p:ph idx="1" type="body"/>
          </p:nvPr>
        </p:nvSpPr>
        <p:spPr>
          <a:xfrm>
            <a:off x="373877" y="874643"/>
            <a:ext cx="8460022" cy="3856383"/>
          </a:xfrm>
          <a:prstGeom prst="rect">
            <a:avLst/>
          </a:prstGeom>
          <a:noFill/>
          <a:ln>
            <a:noFill/>
          </a:ln>
        </p:spPr>
        <p:txBody>
          <a:bodyPr anchorCtr="0" anchor="t" bIns="91425" lIns="91425" spcFirstLastPara="1" rIns="91425" wrap="square" tIns="91425">
            <a:normAutofit fontScale="85000" lnSpcReduction="20000"/>
          </a:bodyPr>
          <a:lstStyle/>
          <a:p>
            <a:pPr indent="0" lvl="0" marL="146050" rtl="0" algn="l">
              <a:lnSpc>
                <a:spcPct val="115000"/>
              </a:lnSpc>
              <a:spcBef>
                <a:spcPts val="0"/>
              </a:spcBef>
              <a:spcAft>
                <a:spcPts val="0"/>
              </a:spcAft>
              <a:buSzPct val="63725"/>
              <a:buNone/>
            </a:pPr>
            <a:r>
              <a:rPr lang="en-US" sz="2400"/>
              <a:t>36 当 下 ， 耶 稣 离 开 众 人 ， 进 了 房 子 。 他 的 门 徒 进 前 来 ， 说 ： 请 把 田 间 稗 子 的 比 喻 讲 给 我 们 听 。</a:t>
            </a:r>
            <a:endParaRPr/>
          </a:p>
          <a:p>
            <a:pPr indent="0" lvl="0" marL="146050" rtl="0" algn="l">
              <a:lnSpc>
                <a:spcPct val="115000"/>
              </a:lnSpc>
              <a:spcBef>
                <a:spcPts val="0"/>
              </a:spcBef>
              <a:spcAft>
                <a:spcPts val="0"/>
              </a:spcAft>
              <a:buSzPct val="63725"/>
              <a:buNone/>
            </a:pPr>
            <a:r>
              <a:rPr lang="en-US" sz="2400"/>
              <a:t>37 他 回 答 说 ： 那 撒 好 种 的 就 是 人 子 ；</a:t>
            </a:r>
            <a:endParaRPr/>
          </a:p>
          <a:p>
            <a:pPr indent="0" lvl="0" marL="146050" rtl="0" algn="l">
              <a:lnSpc>
                <a:spcPct val="115000"/>
              </a:lnSpc>
              <a:spcBef>
                <a:spcPts val="0"/>
              </a:spcBef>
              <a:spcAft>
                <a:spcPts val="0"/>
              </a:spcAft>
              <a:buSzPct val="63725"/>
              <a:buNone/>
            </a:pPr>
            <a:r>
              <a:rPr lang="en-US" sz="2400"/>
              <a:t>38 田 地 就 是 世 界 ； 好 种 就 是 天 国 之 子 ； 稗 子 就 是 那 恶 者 之 子 ；</a:t>
            </a:r>
            <a:endParaRPr/>
          </a:p>
          <a:p>
            <a:pPr indent="0" lvl="0" marL="146050" rtl="0" algn="l">
              <a:lnSpc>
                <a:spcPct val="115000"/>
              </a:lnSpc>
              <a:spcBef>
                <a:spcPts val="0"/>
              </a:spcBef>
              <a:spcAft>
                <a:spcPts val="0"/>
              </a:spcAft>
              <a:buSzPct val="63725"/>
              <a:buNone/>
            </a:pPr>
            <a:r>
              <a:rPr lang="en-US" sz="2400"/>
              <a:t>39 撒 稗 子 的 仇 敌 就 是 魔 鬼 ； 收 割 的 时 候 就 是 世 界 的 末 了 ； 收 割 的 人 就 是 天 使 。</a:t>
            </a:r>
            <a:endParaRPr/>
          </a:p>
          <a:p>
            <a:pPr indent="0" lvl="0" marL="146050" rtl="0" algn="l">
              <a:lnSpc>
                <a:spcPct val="115000"/>
              </a:lnSpc>
              <a:spcBef>
                <a:spcPts val="0"/>
              </a:spcBef>
              <a:spcAft>
                <a:spcPts val="0"/>
              </a:spcAft>
              <a:buSzPct val="63725"/>
              <a:buNone/>
            </a:pPr>
            <a:r>
              <a:rPr lang="en-US" sz="2400"/>
              <a:t>40 将 稗 子 薅 出 来 用 火 焚 烧 ， 世 界 的 末 了 也 要 如 此 。</a:t>
            </a:r>
            <a:endParaRPr/>
          </a:p>
          <a:p>
            <a:pPr indent="0" lvl="0" marL="146050" rtl="0" algn="l">
              <a:lnSpc>
                <a:spcPct val="115000"/>
              </a:lnSpc>
              <a:spcBef>
                <a:spcPts val="0"/>
              </a:spcBef>
              <a:spcAft>
                <a:spcPts val="0"/>
              </a:spcAft>
              <a:buSzPct val="63725"/>
              <a:buNone/>
            </a:pPr>
            <a:r>
              <a:rPr lang="en-US" sz="2400"/>
              <a:t>41 人 子 要 差 遣 使 者 ， 把 一 切 叫 人 跌 倒 的 和 作 恶 的 ， 从 他 国 里 挑 出 来 ，</a:t>
            </a:r>
            <a:endParaRPr/>
          </a:p>
          <a:p>
            <a:pPr indent="0" lvl="0" marL="146050" rtl="0" algn="l">
              <a:lnSpc>
                <a:spcPct val="115000"/>
              </a:lnSpc>
              <a:spcBef>
                <a:spcPts val="0"/>
              </a:spcBef>
              <a:spcAft>
                <a:spcPts val="0"/>
              </a:spcAft>
              <a:buSzPct val="63725"/>
              <a:buNone/>
            </a:pPr>
            <a:r>
              <a:rPr lang="en-US" sz="2400"/>
              <a:t>42 丢 在 火 炉 里 ； 在 那 里 必 要 哀 哭 切 齿 了 。</a:t>
            </a:r>
            <a:endParaRPr/>
          </a:p>
          <a:p>
            <a:pPr indent="0" lvl="0" marL="146050" rtl="0" algn="l">
              <a:lnSpc>
                <a:spcPct val="115000"/>
              </a:lnSpc>
              <a:spcBef>
                <a:spcPts val="0"/>
              </a:spcBef>
              <a:spcAft>
                <a:spcPts val="0"/>
              </a:spcAft>
              <a:buSzPct val="63725"/>
              <a:buNone/>
            </a:pPr>
            <a:r>
              <a:rPr lang="en-US" sz="2400"/>
              <a:t>43 那 时 ， 义 人 在 他 们 父 的 国 里 ， 要 发 出 光 来 ， 像 太 阳 一 样 。 有 耳 可 听 的 ， 就 应 当 听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0"/>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4166"/>
              <a:buNone/>
            </a:pPr>
            <a:r>
              <a:rPr lang="en-US" sz="3200"/>
              <a:t>不 结 果 子 的 枝子：真的还是假的基督徒？</a:t>
            </a:r>
            <a:endParaRPr/>
          </a:p>
        </p:txBody>
      </p:sp>
      <p:sp>
        <p:nvSpPr>
          <p:cNvPr id="364" name="Google Shape;364;p40"/>
          <p:cNvSpPr txBox="1"/>
          <p:nvPr>
            <p:ph idx="1" type="body"/>
          </p:nvPr>
        </p:nvSpPr>
        <p:spPr>
          <a:xfrm>
            <a:off x="264459" y="1190601"/>
            <a:ext cx="8615082" cy="3829633"/>
          </a:xfrm>
          <a:prstGeom prst="rect">
            <a:avLst/>
          </a:prstGeom>
          <a:noFill/>
          <a:ln>
            <a:noFill/>
          </a:ln>
        </p:spPr>
        <p:txBody>
          <a:bodyPr anchorCtr="0" anchor="t" bIns="91425" lIns="91425" spcFirstLastPara="1" rIns="91425" wrap="square" tIns="91425">
            <a:normAutofit fontScale="77500" lnSpcReduction="20000"/>
          </a:bodyPr>
          <a:lstStyle/>
          <a:p>
            <a:pPr indent="0" lvl="0" marL="146050" rtl="0" algn="l">
              <a:lnSpc>
                <a:spcPct val="115000"/>
              </a:lnSpc>
              <a:spcBef>
                <a:spcPts val="0"/>
              </a:spcBef>
              <a:spcAft>
                <a:spcPts val="0"/>
              </a:spcAft>
              <a:buSzPct val="59907"/>
              <a:buNone/>
            </a:pPr>
            <a:r>
              <a:rPr lang="en-US" sz="2800"/>
              <a:t>2a 不 结 果 子 的 枝 子 ， 他 就 剪 去 </a:t>
            </a:r>
            <a:endParaRPr sz="2800"/>
          </a:p>
          <a:p>
            <a:pPr indent="0" lvl="0" marL="146050" rtl="0" algn="l">
              <a:lnSpc>
                <a:spcPct val="115000"/>
              </a:lnSpc>
              <a:spcBef>
                <a:spcPts val="0"/>
              </a:spcBef>
              <a:spcAft>
                <a:spcPts val="0"/>
              </a:spcAft>
              <a:buSzPct val="59907"/>
              <a:buNone/>
            </a:pPr>
            <a:r>
              <a:rPr lang="en-US" sz="2800"/>
              <a:t>6 人 若 不 常 在 我 里 面 ， 就 像 枝 子 丢 在 外 面 枯 乾 ， 人 拾 起 来 ， 扔 在 火 里 烧 了 。</a:t>
            </a:r>
            <a:endParaRPr sz="2800"/>
          </a:p>
          <a:p>
            <a:pPr indent="0" lvl="0" marL="146050" rtl="0" algn="l">
              <a:lnSpc>
                <a:spcPct val="115000"/>
              </a:lnSpc>
              <a:spcBef>
                <a:spcPts val="0"/>
              </a:spcBef>
              <a:spcAft>
                <a:spcPts val="0"/>
              </a:spcAft>
              <a:buSzPct val="59907"/>
              <a:buNone/>
            </a:pPr>
            <a:r>
              <a:t/>
            </a:r>
            <a:endParaRPr sz="2800"/>
          </a:p>
          <a:p>
            <a:pPr indent="0" lvl="0" marL="146050" rtl="0" algn="l">
              <a:lnSpc>
                <a:spcPct val="115000"/>
              </a:lnSpc>
              <a:spcBef>
                <a:spcPts val="0"/>
              </a:spcBef>
              <a:spcAft>
                <a:spcPts val="0"/>
              </a:spcAft>
              <a:buSzPct val="59907"/>
              <a:buNone/>
            </a:pPr>
            <a:r>
              <a:rPr lang="en-US" sz="2800"/>
              <a:t>约6:37 凡 父 所 赐 给 我 的 人 必 到 我 这 里 来 ； 到 我 这 里 来 的 ， 我 总 不 丢 弃 他 。</a:t>
            </a:r>
            <a:endParaRPr sz="2800"/>
          </a:p>
          <a:p>
            <a:pPr indent="0" lvl="0" marL="146050" rtl="0" algn="l">
              <a:lnSpc>
                <a:spcPct val="115000"/>
              </a:lnSpc>
              <a:spcBef>
                <a:spcPts val="0"/>
              </a:spcBef>
              <a:spcAft>
                <a:spcPts val="0"/>
              </a:spcAft>
              <a:buSzPct val="59907"/>
              <a:buNone/>
            </a:pPr>
            <a:r>
              <a:rPr lang="en-US" sz="2800"/>
              <a:t>10:27-28 我 的 羊 听 我 的 声 音 ， 我 也 认 识 他 们 ， 他 们 也 跟 着 我 。我 又 赐 给 他 们 永 生 ； 他 们 永 不 灭 亡 ， 谁 也 不 能 从 我 手 里 把 他 们 夺 去 。</a:t>
            </a:r>
            <a:endParaRPr sz="2800"/>
          </a:p>
          <a:p>
            <a:pPr indent="0" lvl="0" marL="146050" rtl="0" algn="l">
              <a:lnSpc>
                <a:spcPct val="115000"/>
              </a:lnSpc>
              <a:spcBef>
                <a:spcPts val="0"/>
              </a:spcBef>
              <a:spcAft>
                <a:spcPts val="0"/>
              </a:spcAft>
              <a:buSzPct val="59907"/>
              <a:buNone/>
            </a:pPr>
            <a:r>
              <a:t/>
            </a:r>
            <a:endParaRPr sz="2800"/>
          </a:p>
          <a:p>
            <a:pPr indent="0" lvl="0" marL="146050" rtl="0" algn="l">
              <a:lnSpc>
                <a:spcPct val="115000"/>
              </a:lnSpc>
              <a:spcBef>
                <a:spcPts val="0"/>
              </a:spcBef>
              <a:spcAft>
                <a:spcPts val="0"/>
              </a:spcAft>
              <a:buSzPct val="59907"/>
              <a:buNone/>
            </a:pPr>
            <a:r>
              <a:rPr lang="en-US" sz="2800"/>
              <a:t>所以是假的</a:t>
            </a:r>
            <a:endParaRPr sz="2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1"/>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sz="3200"/>
              <a:t>不 结 果 子 的 枝子</a:t>
            </a:r>
            <a:endParaRPr/>
          </a:p>
        </p:txBody>
      </p:sp>
      <p:sp>
        <p:nvSpPr>
          <p:cNvPr id="370" name="Google Shape;370;p41"/>
          <p:cNvSpPr txBox="1"/>
          <p:nvPr>
            <p:ph idx="1" type="body"/>
          </p:nvPr>
        </p:nvSpPr>
        <p:spPr>
          <a:xfrm>
            <a:off x="264459" y="924449"/>
            <a:ext cx="8615082" cy="4095786"/>
          </a:xfrm>
          <a:prstGeom prst="rect">
            <a:avLst/>
          </a:prstGeom>
          <a:noFill/>
          <a:ln>
            <a:noFill/>
          </a:ln>
        </p:spPr>
        <p:txBody>
          <a:bodyPr anchorCtr="0" anchor="t" bIns="91425" lIns="91425" spcFirstLastPara="1" rIns="91425" wrap="square" tIns="91425">
            <a:normAutofit fontScale="92500" lnSpcReduction="20000"/>
          </a:bodyPr>
          <a:lstStyle/>
          <a:p>
            <a:pPr indent="0" lvl="0" marL="146050" rtl="0" algn="l">
              <a:lnSpc>
                <a:spcPct val="115000"/>
              </a:lnSpc>
              <a:spcBef>
                <a:spcPts val="0"/>
              </a:spcBef>
              <a:spcAft>
                <a:spcPts val="0"/>
              </a:spcAft>
              <a:buSzPct val="50193"/>
              <a:buNone/>
            </a:pPr>
            <a:r>
              <a:rPr lang="en-US" sz="2800"/>
              <a:t>约一2:19 他 们 从 我 们 中 间 出 去 ， 却 不 是 属 我 们 的 ； 若 是 属 我 们 的 ， 就 必 仍 旧 与 我 们 同 在 ； 他 们 出 去 ， 显 明 都 不 是 属 我 们 的 。</a:t>
            </a:r>
            <a:endParaRPr sz="2800"/>
          </a:p>
          <a:p>
            <a:pPr indent="0" lvl="0" marL="146050" rtl="0" algn="l">
              <a:lnSpc>
                <a:spcPct val="115000"/>
              </a:lnSpc>
              <a:spcBef>
                <a:spcPts val="0"/>
              </a:spcBef>
              <a:spcAft>
                <a:spcPts val="0"/>
              </a:spcAft>
              <a:buSzPct val="100386"/>
              <a:buNone/>
            </a:pPr>
            <a:r>
              <a:t/>
            </a:r>
            <a:endParaRPr sz="1400"/>
          </a:p>
          <a:p>
            <a:pPr indent="0" lvl="0" marL="146050" rtl="0" algn="l">
              <a:lnSpc>
                <a:spcPct val="115000"/>
              </a:lnSpc>
              <a:spcBef>
                <a:spcPts val="0"/>
              </a:spcBef>
              <a:spcAft>
                <a:spcPts val="0"/>
              </a:spcAft>
              <a:buSzPct val="50193"/>
              <a:buNone/>
            </a:pPr>
            <a:r>
              <a:rPr lang="en-US" sz="2800"/>
              <a:t>腓3:18-19 因 为 有 许 多 人 行 事 是 基 督 十 字 架 的 仇 敌 。 我 屡 次 告 诉 你 们 ， 现 在 又 流 泪 的 告 诉 你 们 ： 他 们 的 结 局 就 是 沉 沦 ； 他 们 的 神 就 是 自 己 的 肚 腹 。 他 们 以 自 己 的 羞 辱 为 荣 耀 ， 专 以 地 上 的 事 为 念 。</a:t>
            </a:r>
            <a:endParaRPr sz="2800"/>
          </a:p>
          <a:p>
            <a:pPr indent="0" lvl="0" marL="146050" rtl="0" algn="l">
              <a:lnSpc>
                <a:spcPct val="115000"/>
              </a:lnSpc>
              <a:spcBef>
                <a:spcPts val="0"/>
              </a:spcBef>
              <a:spcAft>
                <a:spcPts val="0"/>
              </a:spcAft>
              <a:buSzPct val="93693"/>
              <a:buNone/>
            </a:pPr>
            <a:r>
              <a:t/>
            </a:r>
            <a:endParaRPr sz="1500"/>
          </a:p>
          <a:p>
            <a:pPr indent="0" lvl="0" marL="146050" rtl="0" algn="l">
              <a:lnSpc>
                <a:spcPct val="115000"/>
              </a:lnSpc>
              <a:spcBef>
                <a:spcPts val="0"/>
              </a:spcBef>
              <a:spcAft>
                <a:spcPts val="0"/>
              </a:spcAft>
              <a:buSzPct val="50193"/>
              <a:buNone/>
            </a:pPr>
            <a:r>
              <a:rPr lang="en-US" sz="2800"/>
              <a:t>希10:31落 在 永 生 神 的 手 里 ， 真 是 可 怕 的 ！</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比喻</a:t>
            </a:r>
            <a:endParaRPr/>
          </a:p>
        </p:txBody>
      </p:sp>
      <p:sp>
        <p:nvSpPr>
          <p:cNvPr id="154" name="Google Shape;154;p5"/>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lnSpcReduction="10000"/>
          </a:bodyPr>
          <a:lstStyle/>
          <a:p>
            <a:pPr indent="0" lvl="0" marL="146050" rtl="0" algn="l">
              <a:lnSpc>
                <a:spcPct val="115000"/>
              </a:lnSpc>
              <a:spcBef>
                <a:spcPts val="0"/>
              </a:spcBef>
              <a:spcAft>
                <a:spcPts val="0"/>
              </a:spcAft>
              <a:buSzPts val="1300"/>
              <a:buNone/>
            </a:pPr>
            <a:r>
              <a:rPr lang="en-US" sz="2800"/>
              <a:t>田里：38：田地就是世界（不是教会）</a:t>
            </a:r>
            <a:endParaRPr sz="2800"/>
          </a:p>
          <a:p>
            <a:pPr indent="0" lvl="0" marL="146050" rtl="0" algn="l">
              <a:lnSpc>
                <a:spcPct val="115000"/>
              </a:lnSpc>
              <a:spcBef>
                <a:spcPts val="0"/>
              </a:spcBef>
              <a:spcAft>
                <a:spcPts val="0"/>
              </a:spcAft>
              <a:buSzPts val="1300"/>
              <a:buNone/>
            </a:pPr>
            <a:r>
              <a:rPr lang="en-US" sz="2800"/>
              <a:t>撒好种的：撒 好 种 的 就 是 人 子 </a:t>
            </a:r>
            <a:endParaRPr sz="2800"/>
          </a:p>
          <a:p>
            <a:pPr indent="0" lvl="1" marL="603250" rtl="0" algn="l">
              <a:lnSpc>
                <a:spcPct val="115000"/>
              </a:lnSpc>
              <a:spcBef>
                <a:spcPts val="0"/>
              </a:spcBef>
              <a:spcAft>
                <a:spcPts val="0"/>
              </a:spcAft>
              <a:buSzPts val="1100"/>
              <a:buNone/>
            </a:pPr>
            <a:r>
              <a:rPr lang="en-US" sz="2600"/>
              <a:t>（主为什么称自己为人子？第二个亚当，人类无罪的代表）</a:t>
            </a:r>
            <a:endParaRPr sz="2600"/>
          </a:p>
          <a:p>
            <a:pPr indent="0" lvl="0" marL="146050" rtl="0" algn="l">
              <a:lnSpc>
                <a:spcPct val="115000"/>
              </a:lnSpc>
              <a:spcBef>
                <a:spcPts val="0"/>
              </a:spcBef>
              <a:spcAft>
                <a:spcPts val="0"/>
              </a:spcAft>
              <a:buSzPts val="1300"/>
              <a:buNone/>
            </a:pPr>
            <a:r>
              <a:rPr lang="en-US" sz="2800"/>
              <a:t>撒稗子的：撒 稗 子 的 仇 敌 就 是 魔 鬼 </a:t>
            </a:r>
            <a:endParaRPr sz="2800"/>
          </a:p>
          <a:p>
            <a:pPr indent="0" lvl="0" marL="146050" rtl="0" algn="l">
              <a:lnSpc>
                <a:spcPct val="115000"/>
              </a:lnSpc>
              <a:spcBef>
                <a:spcPts val="0"/>
              </a:spcBef>
              <a:spcAft>
                <a:spcPts val="0"/>
              </a:spcAft>
              <a:buSzPts val="1300"/>
              <a:buNone/>
            </a:pPr>
            <a:r>
              <a:rPr lang="en-US" sz="2800"/>
              <a:t>麦子：好 种 就 是 天 国 之 子 </a:t>
            </a:r>
            <a:endParaRPr sz="2800"/>
          </a:p>
          <a:p>
            <a:pPr indent="0" lvl="0" marL="146050" rtl="0" algn="l">
              <a:lnSpc>
                <a:spcPct val="115000"/>
              </a:lnSpc>
              <a:spcBef>
                <a:spcPts val="0"/>
              </a:spcBef>
              <a:spcAft>
                <a:spcPts val="0"/>
              </a:spcAft>
              <a:buSzPts val="1300"/>
              <a:buNone/>
            </a:pPr>
            <a:r>
              <a:rPr lang="en-US" sz="2800"/>
              <a:t>稗子：稗 子 就 是 那 恶 者 之 子 </a:t>
            </a:r>
            <a:endParaRPr sz="2800"/>
          </a:p>
          <a:p>
            <a:pPr indent="0" lvl="0" marL="146050" rtl="0" algn="l">
              <a:lnSpc>
                <a:spcPct val="115000"/>
              </a:lnSpc>
              <a:spcBef>
                <a:spcPts val="0"/>
              </a:spcBef>
              <a:spcAft>
                <a:spcPts val="0"/>
              </a:spcAft>
              <a:buSzPts val="1300"/>
              <a:buNone/>
            </a:pPr>
            <a:r>
              <a:rPr lang="en-US" sz="2800"/>
              <a:t>收割的人：人 子 要 差 遣 使 者 </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6"/>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sz="3200"/>
              <a:t>教会里可以有麦子和稗子吗？</a:t>
            </a:r>
            <a:endParaRPr/>
          </a:p>
        </p:txBody>
      </p:sp>
      <p:sp>
        <p:nvSpPr>
          <p:cNvPr id="160" name="Google Shape;160;p6"/>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fontScale="77500" lnSpcReduction="20000"/>
          </a:bodyPr>
          <a:lstStyle/>
          <a:p>
            <a:pPr indent="0" lvl="0" marL="146050" rtl="0" algn="l">
              <a:lnSpc>
                <a:spcPct val="115000"/>
              </a:lnSpc>
              <a:spcBef>
                <a:spcPts val="0"/>
              </a:spcBef>
              <a:spcAft>
                <a:spcPts val="0"/>
              </a:spcAft>
              <a:buSzPct val="59907"/>
              <a:buNone/>
            </a:pPr>
            <a:r>
              <a:rPr lang="en-US" sz="2800"/>
              <a:t>约二9-11凡 越 过 基 督 的 教 训 、 不 常 守 着 的 ， 就 没 有 神 ； 常 守 这 教 训 的 ， 就 有 父 又 有 子 。若 有 人 到 你 们 那 里 ， 不 是 传 这 教 训 ， 不 要 接 他 到 家 里 ， 也 不 要 问 他 的 安 ；因 为 问 他 安 的 ， 就 在 他 的 恶 行 上 有 分 。</a:t>
            </a:r>
            <a:endParaRPr sz="2800"/>
          </a:p>
          <a:p>
            <a:pPr indent="0" lvl="0" marL="146050" rtl="0" algn="l">
              <a:lnSpc>
                <a:spcPct val="115000"/>
              </a:lnSpc>
              <a:spcBef>
                <a:spcPts val="0"/>
              </a:spcBef>
              <a:spcAft>
                <a:spcPts val="0"/>
              </a:spcAft>
              <a:buSzPct val="59907"/>
              <a:buNone/>
            </a:pPr>
            <a:r>
              <a:rPr lang="en-US" sz="2800"/>
              <a:t>林前5:1-2风 闻 在 你 们 中 间 有 淫 乱 的 事 。 这 样 的 淫 乱 连 外 邦 人 中 也 没 有 ， 就 是 有 人 收 了 他 的 继 母 。你 们 还 是 自 高 自 大 ， 并 不 哀 痛 ， 把 行 这 事 的 人 从 你 们 中 间 赶 出 去 。</a:t>
            </a:r>
            <a:endParaRPr sz="2800"/>
          </a:p>
          <a:p>
            <a:pPr indent="0" lvl="0" marL="146050" rtl="0" algn="l">
              <a:lnSpc>
                <a:spcPct val="115000"/>
              </a:lnSpc>
              <a:spcBef>
                <a:spcPts val="0"/>
              </a:spcBef>
              <a:spcAft>
                <a:spcPts val="0"/>
              </a:spcAft>
              <a:buSzPct val="59907"/>
              <a:buNone/>
            </a:pPr>
            <a:r>
              <a:rPr lang="en-US" sz="2800"/>
              <a:t>林后6:15-16岂 不 知 你 们 的 身 子 是 基 督 的 肢 体 麽 ？ 我 可 以 将 基 督 的 肢 体 作 为 娼 妓 的 肢 体 麽 ？ 断 乎 不 可 ！岂 不 知 与 娼 妓 联 合 的 ， 便 是 与 他 成 为 一 体 麽 ？ 因 为 主 说 ： 二 人 要 成 为 一 体 。</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sz="3200"/>
              <a:t>信息主题</a:t>
            </a:r>
            <a:endParaRPr/>
          </a:p>
        </p:txBody>
      </p:sp>
      <p:sp>
        <p:nvSpPr>
          <p:cNvPr id="166" name="Google Shape;166;p7"/>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fontScale="85000" lnSpcReduction="20000"/>
          </a:bodyPr>
          <a:lstStyle/>
          <a:p>
            <a:pPr indent="0" lvl="0" marL="146050" rtl="0" algn="l">
              <a:lnSpc>
                <a:spcPct val="115000"/>
              </a:lnSpc>
              <a:spcBef>
                <a:spcPts val="0"/>
              </a:spcBef>
              <a:spcAft>
                <a:spcPts val="0"/>
              </a:spcAft>
              <a:buSzPct val="54621"/>
              <a:buNone/>
            </a:pPr>
            <a:r>
              <a:rPr lang="en-US" sz="2800"/>
              <a:t>神不允许任何人尝试以武力从世间除去不信者</a:t>
            </a:r>
            <a:endParaRPr sz="2800"/>
          </a:p>
          <a:p>
            <a:pPr indent="0" lvl="0" marL="146050" rtl="0" algn="l">
              <a:lnSpc>
                <a:spcPct val="115000"/>
              </a:lnSpc>
              <a:spcBef>
                <a:spcPts val="0"/>
              </a:spcBef>
              <a:spcAft>
                <a:spcPts val="0"/>
              </a:spcAft>
              <a:buSzPct val="54621"/>
              <a:buNone/>
            </a:pPr>
            <a:r>
              <a:t/>
            </a:r>
            <a:endParaRPr sz="2800"/>
          </a:p>
          <a:p>
            <a:pPr indent="0" lvl="0" marL="146050" rtl="0" algn="l">
              <a:lnSpc>
                <a:spcPct val="115000"/>
              </a:lnSpc>
              <a:spcBef>
                <a:spcPts val="0"/>
              </a:spcBef>
              <a:spcAft>
                <a:spcPts val="0"/>
              </a:spcAft>
              <a:buSzPct val="54621"/>
              <a:buNone/>
            </a:pPr>
            <a:r>
              <a:rPr lang="en-US" sz="2800"/>
              <a:t>路9:54-56他 的 门 徒 雅 各 、 约 翰 看 见 了 ， 就 说 ： 主 阿 ， 你 要 我 们 吩 咐 火 从 天 上 降 下 来 烧 灭 他 们 ， 像 以 利 亚 所 作 的 麽 ？耶 稣 转 身 责 备 两 个 门 徒 ， 说 ： 你 们 的 心 如 何 ， 你 们 并 不 知 道 。人 子 来 不 是 要 灭 人 的 性 命 （ 或 作 ： 灵 魂 ； 下 同 ） ， 是 要 救 人 的 性 命 。 说 着 就 往 别 的 村 庄 去 了 。</a:t>
            </a:r>
            <a:endParaRPr/>
          </a:p>
          <a:p>
            <a:pPr indent="0" lvl="0" marL="146050" rtl="0" algn="l">
              <a:lnSpc>
                <a:spcPct val="115000"/>
              </a:lnSpc>
              <a:spcBef>
                <a:spcPts val="0"/>
              </a:spcBef>
              <a:spcAft>
                <a:spcPts val="0"/>
              </a:spcAft>
              <a:buSzPct val="54621"/>
              <a:buNone/>
            </a:pPr>
            <a:r>
              <a:t/>
            </a:r>
            <a:endParaRPr sz="2800">
              <a:highlight>
                <a:srgbClr val="FFFF00"/>
              </a:highlight>
            </a:endParaRPr>
          </a:p>
          <a:p>
            <a:pPr indent="0" lvl="0" marL="146050" rtl="0" algn="l">
              <a:lnSpc>
                <a:spcPct val="115000"/>
              </a:lnSpc>
              <a:spcBef>
                <a:spcPts val="0"/>
              </a:spcBef>
              <a:spcAft>
                <a:spcPts val="0"/>
              </a:spcAft>
              <a:buSzPct val="54621"/>
              <a:buNone/>
            </a:pPr>
            <a:r>
              <a:rPr lang="en-US" sz="2800"/>
              <a:t>太13:28-30</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sz="3200"/>
              <a:t>传福音: 恶者之子可以变成天国之子</a:t>
            </a:r>
            <a:endParaRPr/>
          </a:p>
        </p:txBody>
      </p:sp>
      <p:sp>
        <p:nvSpPr>
          <p:cNvPr id="172" name="Google Shape;172;p8"/>
          <p:cNvSpPr txBox="1"/>
          <p:nvPr>
            <p:ph idx="1" type="body"/>
          </p:nvPr>
        </p:nvSpPr>
        <p:spPr>
          <a:xfrm>
            <a:off x="264459" y="900276"/>
            <a:ext cx="8615082" cy="4007223"/>
          </a:xfrm>
          <a:prstGeom prst="rect">
            <a:avLst/>
          </a:prstGeom>
          <a:noFill/>
          <a:ln>
            <a:noFill/>
          </a:ln>
        </p:spPr>
        <p:txBody>
          <a:bodyPr anchorCtr="0" anchor="t" bIns="91425" lIns="91425" spcFirstLastPara="1" rIns="91425" wrap="square" tIns="91425">
            <a:normAutofit fontScale="92500" lnSpcReduction="20000"/>
          </a:bodyPr>
          <a:lstStyle/>
          <a:p>
            <a:pPr indent="0" lvl="0" marL="146050" rtl="0" algn="l">
              <a:lnSpc>
                <a:spcPct val="115000"/>
              </a:lnSpc>
              <a:spcBef>
                <a:spcPts val="0"/>
              </a:spcBef>
              <a:spcAft>
                <a:spcPts val="0"/>
              </a:spcAft>
              <a:buSzPct val="50193"/>
              <a:buNone/>
            </a:pPr>
            <a:r>
              <a:rPr lang="en-US" sz="2800"/>
              <a:t>弗2:1-5 你 们 死 在 过 犯 罪 恶 之 中 ， 他 叫 你 们 活 过 来 。那 时 ， 你 们 在 其 中 行 事 为 人 ， 随 从 今 世 的 风 俗 ， 顺 服 空 中 掌 权 者 的 首 领 ， 就 是 现 今 在 悖 逆 之 子 心 中 运 行 的 邪 灵 。我 们 从 前 也 都 在 他 们 中 间 ， 放 纵 肉 体 的 私 欲 ， 随 着 肉 体 和 心 中 所 喜 好 的 去 行 ， 本 为 可 怒 之 子 ， 和 别 人 一 样 。然 而 ， 神 既 有 丰 富 的 怜 悯 ， 因 他 爱 我 们 的 大 爱 ，当 我 们 死 在 过 犯 中 的 时 候 ， 便 叫 我 们 与 基 督 一 同 活 过 来 。 你 们 得 救 是 本 乎 恩 。</a:t>
            </a:r>
            <a:endParaRPr sz="2800"/>
          </a:p>
          <a:p>
            <a:pPr indent="0" lvl="0" marL="146050" rtl="0" algn="l">
              <a:lnSpc>
                <a:spcPct val="115000"/>
              </a:lnSpc>
              <a:spcBef>
                <a:spcPts val="0"/>
              </a:spcBef>
              <a:spcAft>
                <a:spcPts val="0"/>
              </a:spcAft>
              <a:buSzPct val="50193"/>
              <a:buNone/>
            </a:pPr>
            <a:r>
              <a:rPr lang="en-US" sz="2800"/>
              <a:t>太28:19-20（大使命）</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type="title"/>
          </p:nvPr>
        </p:nvSpPr>
        <p:spPr>
          <a:xfrm>
            <a:off x="514350" y="236001"/>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sz="3200"/>
              <a:t>麦子和稗子的结局</a:t>
            </a:r>
            <a:endParaRPr/>
          </a:p>
        </p:txBody>
      </p:sp>
      <p:sp>
        <p:nvSpPr>
          <p:cNvPr id="178" name="Google Shape;178;p9"/>
          <p:cNvSpPr txBox="1"/>
          <p:nvPr>
            <p:ph idx="1" type="body"/>
          </p:nvPr>
        </p:nvSpPr>
        <p:spPr>
          <a:xfrm>
            <a:off x="264459" y="1013011"/>
            <a:ext cx="8615082" cy="4007223"/>
          </a:xfrm>
          <a:prstGeom prst="rect">
            <a:avLst/>
          </a:prstGeom>
          <a:noFill/>
          <a:ln>
            <a:noFill/>
          </a:ln>
        </p:spPr>
        <p:txBody>
          <a:bodyPr anchorCtr="0" anchor="t" bIns="91425" lIns="91425" spcFirstLastPara="1" rIns="91425" wrap="square" tIns="91425">
            <a:normAutofit fontScale="92500" lnSpcReduction="20000"/>
          </a:bodyPr>
          <a:lstStyle/>
          <a:p>
            <a:pPr indent="0" lvl="0" marL="146050" rtl="0" algn="l">
              <a:lnSpc>
                <a:spcPct val="115000"/>
              </a:lnSpc>
              <a:spcBef>
                <a:spcPts val="0"/>
              </a:spcBef>
              <a:spcAft>
                <a:spcPts val="0"/>
              </a:spcAft>
              <a:buSzPct val="50193"/>
              <a:buNone/>
            </a:pPr>
            <a:r>
              <a:rPr lang="en-US" sz="2800"/>
              <a:t>40 将 稗 子 薅 出 来 用 火 焚 烧 ， 世 界 的 末 了 也 要 如 此 。</a:t>
            </a:r>
            <a:endParaRPr/>
          </a:p>
          <a:p>
            <a:pPr indent="0" lvl="0" marL="146050" rtl="0" algn="l">
              <a:lnSpc>
                <a:spcPct val="115000"/>
              </a:lnSpc>
              <a:spcBef>
                <a:spcPts val="0"/>
              </a:spcBef>
              <a:spcAft>
                <a:spcPts val="0"/>
              </a:spcAft>
              <a:buSzPct val="50193"/>
              <a:buNone/>
            </a:pPr>
            <a:r>
              <a:rPr lang="en-US" sz="2800"/>
              <a:t>41 人 子 要 差 遣 使 者 ， 把 一 切 叫 人 跌 倒 的 和 作 恶 的 ， 从 他 国 里 挑 出 来 ，</a:t>
            </a:r>
            <a:endParaRPr/>
          </a:p>
          <a:p>
            <a:pPr indent="0" lvl="0" marL="146050" rtl="0" algn="l">
              <a:lnSpc>
                <a:spcPct val="115000"/>
              </a:lnSpc>
              <a:spcBef>
                <a:spcPts val="0"/>
              </a:spcBef>
              <a:spcAft>
                <a:spcPts val="0"/>
              </a:spcAft>
              <a:buSzPct val="50193"/>
              <a:buNone/>
            </a:pPr>
            <a:r>
              <a:rPr lang="en-US" sz="2800"/>
              <a:t>42 丢 在 火 炉 里 ； 在 那 里 必 要 哀 哭 切 齿 了 。</a:t>
            </a:r>
            <a:endParaRPr/>
          </a:p>
          <a:p>
            <a:pPr indent="0" lvl="0" marL="146050" rtl="0" algn="l">
              <a:lnSpc>
                <a:spcPct val="115000"/>
              </a:lnSpc>
              <a:spcBef>
                <a:spcPts val="0"/>
              </a:spcBef>
              <a:spcAft>
                <a:spcPts val="0"/>
              </a:spcAft>
              <a:buSzPct val="50193"/>
              <a:buNone/>
            </a:pPr>
            <a:r>
              <a:rPr lang="en-US" sz="2800"/>
              <a:t>43 那 时 ， 义 人 在 他 们 父 的 国 里 ， 要 发 出 光 来 ， 像 太 阳 一 样 。 有 耳 可 听 的 ， 就 应 当 听 ！</a:t>
            </a:r>
            <a:endParaRPr/>
          </a:p>
          <a:p>
            <a:pPr indent="0" lvl="0" marL="146050" rtl="0" algn="l">
              <a:lnSpc>
                <a:spcPct val="115000"/>
              </a:lnSpc>
              <a:spcBef>
                <a:spcPts val="0"/>
              </a:spcBef>
              <a:spcAft>
                <a:spcPts val="0"/>
              </a:spcAft>
              <a:buSzPct val="50193"/>
              <a:buNone/>
            </a:pPr>
            <a:r>
              <a:t/>
            </a:r>
            <a:endParaRPr sz="2800">
              <a:highlight>
                <a:srgbClr val="FFFF00"/>
              </a:highlight>
            </a:endParaRPr>
          </a:p>
          <a:p>
            <a:pPr indent="0" lvl="0" marL="146050" rtl="0" algn="l">
              <a:lnSpc>
                <a:spcPct val="115000"/>
              </a:lnSpc>
              <a:spcBef>
                <a:spcPts val="0"/>
              </a:spcBef>
              <a:spcAft>
                <a:spcPts val="0"/>
              </a:spcAft>
              <a:buSzPct val="50193"/>
              <a:buNone/>
            </a:pPr>
            <a:r>
              <a:rPr lang="en-US" sz="2800"/>
              <a:t>判断标准：结果子</a:t>
            </a:r>
            <a:endParaRPr sz="2800"/>
          </a:p>
          <a:p>
            <a:pPr indent="0" lvl="0" marL="146050" rtl="0" algn="l">
              <a:lnSpc>
                <a:spcPct val="115000"/>
              </a:lnSpc>
              <a:spcBef>
                <a:spcPts val="0"/>
              </a:spcBef>
              <a:spcAft>
                <a:spcPts val="0"/>
              </a:spcAft>
              <a:buSzPct val="50193"/>
              <a:buNone/>
            </a:pPr>
            <a:r>
              <a:rPr lang="en-US" sz="2800"/>
              <a:t>太7:18好 树 不 能 结 坏 果 子 ； 坏 树 不 能 结 好 果 子 。</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