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Nuni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0" roundtripDataSignature="AMtx7mh6mpzwAH6vBi7ituZJrG9rqEtj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Nunito-bold.fntdata"/><Relationship Id="rId14" Type="http://schemas.openxmlformats.org/officeDocument/2006/relationships/slide" Target="slides/slide9.xml"/><Relationship Id="rId36" Type="http://schemas.openxmlformats.org/officeDocument/2006/relationships/font" Target="fonts/Nunito-regular.fntdata"/><Relationship Id="rId17" Type="http://schemas.openxmlformats.org/officeDocument/2006/relationships/slide" Target="slides/slide12.xml"/><Relationship Id="rId39" Type="http://schemas.openxmlformats.org/officeDocument/2006/relationships/font" Target="fonts/Nunito-boldItalic.fntdata"/><Relationship Id="rId16" Type="http://schemas.openxmlformats.org/officeDocument/2006/relationships/slide" Target="slides/slide11.xml"/><Relationship Id="rId38" Type="http://schemas.openxmlformats.org/officeDocument/2006/relationships/font" Target="fonts/Nuni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ja-JP"/>
              <a:t>门徒自己都不确定</a:t>
            </a:r>
            <a:endParaRPr b="0"/>
          </a:p>
          <a:p>
            <a:pPr indent="-298450" lvl="0" marL="457200" rtl="0" algn="l">
              <a:lnSpc>
                <a:spcPct val="100000"/>
              </a:lnSpc>
              <a:spcBef>
                <a:spcPts val="0"/>
              </a:spcBef>
              <a:spcAft>
                <a:spcPts val="0"/>
              </a:spcAft>
              <a:buSzPts val="1100"/>
              <a:buChar char="●"/>
            </a:pPr>
            <a:r>
              <a:rPr b="0" lang="ja-JP"/>
              <a:t>会回到主，接受洁净和赦罪</a:t>
            </a:r>
            <a:endParaRPr b="0"/>
          </a:p>
          <a:p>
            <a:pPr indent="-298450" lvl="0" marL="457200" rtl="0" algn="l">
              <a:lnSpc>
                <a:spcPct val="100000"/>
              </a:lnSpc>
              <a:spcBef>
                <a:spcPts val="0"/>
              </a:spcBef>
              <a:spcAft>
                <a:spcPts val="0"/>
              </a:spcAft>
              <a:buSzPts val="1100"/>
              <a:buChar char="●"/>
            </a:pPr>
            <a:r>
              <a:rPr b="0" lang="ja-JP"/>
              <a:t>表面差不多，可能得救的不会装，更不像，装的更像</a:t>
            </a:r>
            <a:endParaRPr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ja-JP"/>
              <a:t>我们要问我们自己，</a:t>
            </a:r>
            <a:endParaRPr b="0"/>
          </a:p>
          <a:p>
            <a:pPr indent="-298450" lvl="0" marL="457200" rtl="0" algn="l">
              <a:lnSpc>
                <a:spcPct val="100000"/>
              </a:lnSpc>
              <a:spcBef>
                <a:spcPts val="0"/>
              </a:spcBef>
              <a:spcAft>
                <a:spcPts val="0"/>
              </a:spcAft>
              <a:buSzPts val="1100"/>
              <a:buChar char="●"/>
            </a:pPr>
            <a:r>
              <a:rPr b="0" lang="ja-JP"/>
              <a:t>告教会</a:t>
            </a: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ja-JP"/>
              <a:t>主责备拒绝悔改的加利利人</a:t>
            </a:r>
            <a:endParaRPr b="0"/>
          </a:p>
          <a:p>
            <a:pPr indent="-298450" lvl="0" marL="457200" rtl="0" algn="l">
              <a:lnSpc>
                <a:spcPct val="100000"/>
              </a:lnSpc>
              <a:spcBef>
                <a:spcPts val="0"/>
              </a:spcBef>
              <a:spcAft>
                <a:spcPts val="0"/>
              </a:spcAft>
              <a:buSzPts val="1100"/>
              <a:buChar char="●"/>
            </a:pPr>
            <a:r>
              <a:rPr b="0" lang="ja-JP"/>
              <a:t>是神邀请我们跟随祂，并且命令我们，不是我们邀请神来我们这帮助我们</a:t>
            </a:r>
            <a:endParaRPr b="0"/>
          </a:p>
          <a:p>
            <a:pPr indent="-298450" lvl="0" marL="457200" rtl="0" algn="l">
              <a:lnSpc>
                <a:spcPct val="100000"/>
              </a:lnSpc>
              <a:spcBef>
                <a:spcPts val="0"/>
              </a:spcBef>
              <a:spcAft>
                <a:spcPts val="0"/>
              </a:spcAft>
              <a:buSzPts val="1100"/>
              <a:buChar char="●"/>
            </a:pPr>
            <a:r>
              <a:rPr b="0" lang="ja-JP"/>
              <a:t>是神接受了我们，不是我们接受神</a:t>
            </a:r>
            <a:endParaRPr b="0"/>
          </a:p>
          <a:p>
            <a:pPr indent="-228600" lvl="0" marL="457200" rtl="0" algn="l">
              <a:lnSpc>
                <a:spcPct val="100000"/>
              </a:lnSpc>
              <a:spcBef>
                <a:spcPts val="0"/>
              </a:spcBef>
              <a:spcAft>
                <a:spcPts val="0"/>
              </a:spcAft>
              <a:buSzPts val="1100"/>
              <a:buNone/>
            </a:pPr>
            <a:r>
              <a:t/>
            </a:r>
            <a:endParaRPr b="0"/>
          </a:p>
          <a:p>
            <a:pPr indent="-298450" lvl="0" marL="457200" rtl="0" algn="l">
              <a:lnSpc>
                <a:spcPct val="100000"/>
              </a:lnSpc>
              <a:spcBef>
                <a:spcPts val="0"/>
              </a:spcBef>
              <a:spcAft>
                <a:spcPts val="0"/>
              </a:spcAft>
              <a:buSzPts val="1100"/>
              <a:buChar char="●"/>
            </a:pPr>
            <a:r>
              <a:rPr b="0" lang="ja-JP"/>
              <a:t>邀请，也是应许</a:t>
            </a:r>
            <a:endParaRPr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JP"/>
              <a:t>停留问下一页的内容</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JP"/>
              <a:t>讲一讲马太福音的背景和结构</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10 </a:t>
            </a:r>
            <a:r>
              <a:rPr b="0" i="0" lang="ja-JP">
                <a:solidFill>
                  <a:srgbClr val="000000"/>
                </a:solidFill>
                <a:highlight>
                  <a:srgbClr val="FFFFFF"/>
                </a:highlight>
                <a:latin typeface="Arial"/>
                <a:ea typeface="Arial"/>
                <a:cs typeface="Arial"/>
                <a:sym typeface="Arial"/>
              </a:rPr>
              <a:t>门 徒 进 前 来 ， 问 耶 稣 说 ： 对 众 人 讲 话 ， 为 甚 麽 用 比 喻 呢 ？</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11 </a:t>
            </a:r>
            <a:r>
              <a:rPr b="0" i="0" lang="ja-JP">
                <a:solidFill>
                  <a:srgbClr val="000000"/>
                </a:solidFill>
                <a:highlight>
                  <a:srgbClr val="FFFFFF"/>
                </a:highlight>
                <a:latin typeface="Arial"/>
                <a:ea typeface="Arial"/>
                <a:cs typeface="Arial"/>
                <a:sym typeface="Arial"/>
              </a:rPr>
              <a:t>耶 稣 回 答 说 ： 因 为 天 国 的 奥 秘 只 叫 你 们 知 道 ， 不 叫 他 们 知 道 。</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12 </a:t>
            </a:r>
            <a:r>
              <a:rPr b="0" i="0" lang="ja-JP">
                <a:solidFill>
                  <a:srgbClr val="000000"/>
                </a:solidFill>
                <a:highlight>
                  <a:srgbClr val="FFFFFF"/>
                </a:highlight>
                <a:latin typeface="Arial"/>
                <a:ea typeface="Arial"/>
                <a:cs typeface="Arial"/>
                <a:sym typeface="Arial"/>
              </a:rPr>
              <a:t>凡 有 的 ， 还 要 加 给 他 ， 叫 他 有 馀 ； 凡 没 有 的 ， 连 他 所 有 的 ， 也 要 夺 去 。</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13 </a:t>
            </a:r>
            <a:r>
              <a:rPr b="0" i="0" lang="ja-JP">
                <a:solidFill>
                  <a:srgbClr val="000000"/>
                </a:solidFill>
                <a:highlight>
                  <a:srgbClr val="FFFFFF"/>
                </a:highlight>
                <a:latin typeface="Arial"/>
                <a:ea typeface="Arial"/>
                <a:cs typeface="Arial"/>
                <a:sym typeface="Arial"/>
              </a:rPr>
              <a:t>所 以 我 用 比 喻 对 他 们 讲 ， 是 因 他 们 看 也 看 不 见 ， 听 也 听 不 见 ， 也 不 明 白 。</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14 </a:t>
            </a:r>
            <a:r>
              <a:rPr b="0" i="0" lang="ja-JP">
                <a:solidFill>
                  <a:srgbClr val="000000"/>
                </a:solidFill>
                <a:highlight>
                  <a:srgbClr val="FFFFFF"/>
                </a:highlight>
                <a:latin typeface="Arial"/>
                <a:ea typeface="Arial"/>
                <a:cs typeface="Arial"/>
                <a:sym typeface="Arial"/>
              </a:rPr>
              <a:t>在 他 们 身 上 ， 正 应 了 以 赛 亚 的 预 言 ， 说 ： 你 们 听 是 要 听 见 ， 却 不 明 白 ； 看 是 要 看 见 ， 却 不 晓 得 ；</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15 </a:t>
            </a:r>
            <a:r>
              <a:rPr b="0" i="0" lang="ja-JP">
                <a:solidFill>
                  <a:srgbClr val="000000"/>
                </a:solidFill>
                <a:highlight>
                  <a:srgbClr val="FFFFFF"/>
                </a:highlight>
                <a:latin typeface="Arial"/>
                <a:ea typeface="Arial"/>
                <a:cs typeface="Arial"/>
                <a:sym typeface="Arial"/>
              </a:rPr>
              <a:t>因 为 这 百 姓 油 蒙 了 心 ， 耳 朵 发 沉 ， 眼 睛 闭 着 ， 恐 怕 眼 睛 看 见 ， 耳 朵 听 见 ， 心 里 明 白 ， 回 转 过 来 ， 我 就 医 治 他 们 。</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16 </a:t>
            </a:r>
            <a:r>
              <a:rPr b="0" i="0" lang="ja-JP">
                <a:solidFill>
                  <a:srgbClr val="000000"/>
                </a:solidFill>
                <a:highlight>
                  <a:srgbClr val="FFFFFF"/>
                </a:highlight>
                <a:latin typeface="Arial"/>
                <a:ea typeface="Arial"/>
                <a:cs typeface="Arial"/>
                <a:sym typeface="Arial"/>
              </a:rPr>
              <a:t>但 你 们 的 眼 睛 是 有 福 的 ， 因 为 看 见 了 ； 你 们 的 耳 朵 也 是 有 福 的 ， 因 为 听 见 了 。</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17 </a:t>
            </a:r>
            <a:r>
              <a:rPr b="0" i="0" lang="ja-JP">
                <a:solidFill>
                  <a:srgbClr val="000000"/>
                </a:solidFill>
                <a:highlight>
                  <a:srgbClr val="FFFFFF"/>
                </a:highlight>
                <a:latin typeface="Arial"/>
                <a:ea typeface="Arial"/>
                <a:cs typeface="Arial"/>
                <a:sym typeface="Arial"/>
              </a:rPr>
              <a:t>我 实 在 告 诉 你 们 ， 从 前 有 许 多 先 知 和 义 人 要 看 你 们 所 看 的 ， 却 没 有 看 见 ， 要 听 你 们 所 听 的 ， 却 没 有 听 见 。</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18 </a:t>
            </a:r>
            <a:r>
              <a:rPr b="0" i="0" lang="ja-JP">
                <a:solidFill>
                  <a:srgbClr val="000000"/>
                </a:solidFill>
                <a:highlight>
                  <a:srgbClr val="FFFFFF"/>
                </a:highlight>
                <a:latin typeface="Arial"/>
                <a:ea typeface="Arial"/>
                <a:cs typeface="Arial"/>
                <a:sym typeface="Arial"/>
              </a:rPr>
              <a:t>所 以 ， 你 们 当 听 这 撒 种 的 比 喻 。</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b="0" i="0">
              <a:solidFill>
                <a:srgbClr val="00000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JP"/>
              <a:t>9 需要留心听：要被耶稣吸引，听到比喻，要去追问，考察</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14 </a:t>
            </a:r>
            <a:r>
              <a:rPr b="0" i="0" lang="ja-JP">
                <a:solidFill>
                  <a:srgbClr val="000000"/>
                </a:solidFill>
                <a:highlight>
                  <a:srgbClr val="FFFFFF"/>
                </a:highlight>
                <a:latin typeface="Arial"/>
                <a:ea typeface="Arial"/>
                <a:cs typeface="Arial"/>
                <a:sym typeface="Arial"/>
              </a:rPr>
              <a:t>在 他 们 身 上 ， 正 应 了 以 赛 亚 的 预 言 ， 说 ： 你 们 听 是 要 听 见 ， 却 不 明 白 ； 看 是 要 看 见 ， 却 不 晓 得 ；</a:t>
            </a:r>
            <a:endParaRPr/>
          </a:p>
          <a:p>
            <a:pPr indent="-298450" lvl="0" marL="457200" rtl="0" algn="l">
              <a:lnSpc>
                <a:spcPct val="100000"/>
              </a:lnSpc>
              <a:spcBef>
                <a:spcPts val="0"/>
              </a:spcBef>
              <a:spcAft>
                <a:spcPts val="0"/>
              </a:spcAft>
              <a:buSzPts val="1100"/>
              <a:buChar char="●"/>
            </a:pPr>
            <a:r>
              <a:rPr b="1" baseline="30000" i="0" lang="ja-JP">
                <a:solidFill>
                  <a:srgbClr val="000000"/>
                </a:solidFill>
                <a:highlight>
                  <a:srgbClr val="FFFFFF"/>
                </a:highlight>
                <a:latin typeface="Arial"/>
                <a:ea typeface="Arial"/>
                <a:cs typeface="Arial"/>
                <a:sym typeface="Arial"/>
              </a:rPr>
              <a:t>15 </a:t>
            </a:r>
            <a:r>
              <a:rPr b="0" i="0" lang="ja-JP">
                <a:solidFill>
                  <a:srgbClr val="000000"/>
                </a:solidFill>
                <a:highlight>
                  <a:srgbClr val="FFFFFF"/>
                </a:highlight>
                <a:latin typeface="Arial"/>
                <a:ea typeface="Arial"/>
                <a:cs typeface="Arial"/>
                <a:sym typeface="Arial"/>
              </a:rPr>
              <a:t>因 为 这 百 姓 油 蒙 了 心 ， 耳 朵 发 沉 ， 眼 睛 闭 着 ， 恐 怕 眼 睛 看 见 ， 耳 朵 听 见 ， 心 里 明 白 ， 回 转 过 来 ， 我 就 医 治 他 们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JP" sz="1100"/>
              <a:t>人再厉害创造不出生命来</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b="0" i="0">
              <a:solidFill>
                <a:srgbClr val="00000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JP"/>
              <a:t>没有水分</a:t>
            </a:r>
            <a:endParaRPr/>
          </a:p>
          <a:p>
            <a:pPr indent="-228600" lvl="0" marL="457200" rtl="0" algn="l">
              <a:lnSpc>
                <a:spcPct val="100000"/>
              </a:lnSpc>
              <a:spcBef>
                <a:spcPts val="0"/>
              </a:spcBef>
              <a:spcAft>
                <a:spcPts val="0"/>
              </a:spcAft>
              <a:buSzPts val="1100"/>
              <a:buNone/>
            </a:pPr>
            <a:r>
              <a:t/>
            </a:r>
            <a:endParaRPr b="0" i="0">
              <a:solidFill>
                <a:srgbClr val="00000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JP"/>
              <a:t>没有水分</a:t>
            </a:r>
            <a:endParaRPr/>
          </a:p>
          <a:p>
            <a:pPr indent="-228600" lvl="0" marL="457200" rtl="0" algn="l">
              <a:lnSpc>
                <a:spcPct val="100000"/>
              </a:lnSpc>
              <a:spcBef>
                <a:spcPts val="0"/>
              </a:spcBef>
              <a:spcAft>
                <a:spcPts val="0"/>
              </a:spcAft>
              <a:buSzPts val="1100"/>
              <a:buNone/>
            </a:pPr>
            <a:r>
              <a:t/>
            </a:r>
            <a:endParaRPr b="0" i="0">
              <a:solidFill>
                <a:srgbClr val="00000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JP"/>
              <a:t>荆棘比苗有优势</a:t>
            </a:r>
            <a:endParaRPr/>
          </a:p>
          <a:p>
            <a:pPr indent="-228600" lvl="0" marL="457200" rtl="0" algn="l">
              <a:lnSpc>
                <a:spcPct val="100000"/>
              </a:lnSpc>
              <a:spcBef>
                <a:spcPts val="0"/>
              </a:spcBef>
              <a:spcAft>
                <a:spcPts val="0"/>
              </a:spcAft>
              <a:buSzPts val="1100"/>
              <a:buNone/>
            </a:pPr>
            <a:r>
              <a:t/>
            </a:r>
            <a:endParaRPr b="0" i="0">
              <a:solidFill>
                <a:srgbClr val="00000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JP"/>
              <a:t>清洁的心，慢慢的结实，没有杂草</a:t>
            </a:r>
            <a:endParaRPr/>
          </a:p>
          <a:p>
            <a:pPr indent="0" lvl="0" marL="0" rtl="0" algn="l">
              <a:lnSpc>
                <a:spcPct val="100000"/>
              </a:lnSpc>
              <a:spcBef>
                <a:spcPts val="0"/>
              </a:spcBef>
              <a:spcAft>
                <a:spcPts val="0"/>
              </a:spcAft>
              <a:buSzPts val="1100"/>
              <a:buNone/>
            </a:pPr>
            <a:r>
              <a:rPr lang="ja-JP"/>
              <a:t>太7:</a:t>
            </a:r>
            <a:endParaRPr/>
          </a:p>
          <a:p>
            <a:pPr indent="-228600" lvl="0" marL="457200" rtl="0" algn="l">
              <a:lnSpc>
                <a:spcPct val="100000"/>
              </a:lnSpc>
              <a:spcBef>
                <a:spcPts val="0"/>
              </a:spcBef>
              <a:spcAft>
                <a:spcPts val="0"/>
              </a:spcAft>
              <a:buSzPts val="1100"/>
              <a:buNone/>
            </a:pPr>
            <a:r>
              <a:t/>
            </a:r>
            <a:endParaRPr b="0" i="0">
              <a:solidFill>
                <a:srgbClr val="00000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100"/>
              <a:buNone/>
            </a:pPr>
            <a:r>
              <a:rPr lang="ja-JP" sz="1100"/>
              <a:t>17 这 样 ， 凡 好 树 都 结 好 果 子 ， 惟 独 坏 树 结 坏 果 子 。</a:t>
            </a:r>
            <a:endParaRPr/>
          </a:p>
          <a:p>
            <a:pPr indent="0" lvl="0" marL="0" rtl="0" algn="l">
              <a:lnSpc>
                <a:spcPct val="100000"/>
              </a:lnSpc>
              <a:spcBef>
                <a:spcPts val="1200"/>
              </a:spcBef>
              <a:spcAft>
                <a:spcPts val="0"/>
              </a:spcAft>
              <a:buSzPts val="1100"/>
              <a:buNone/>
            </a:pPr>
            <a:r>
              <a:t/>
            </a:r>
            <a:endParaRPr sz="1100"/>
          </a:p>
          <a:p>
            <a:pPr indent="0" lvl="0" marL="0" rtl="0" algn="l">
              <a:lnSpc>
                <a:spcPct val="100000"/>
              </a:lnSpc>
              <a:spcBef>
                <a:spcPts val="1200"/>
              </a:spcBef>
              <a:spcAft>
                <a:spcPts val="0"/>
              </a:spcAft>
              <a:buSzPts val="1100"/>
              <a:buNone/>
            </a:pPr>
            <a:r>
              <a:rPr lang="ja-JP" sz="1100"/>
              <a:t>18 好 树 不 能 结 坏 果 子 ； 坏 树 不 能 结 好 果 子 。</a:t>
            </a:r>
            <a:endParaRPr/>
          </a:p>
          <a:p>
            <a:pPr indent="0" lvl="0" marL="0" rtl="0" algn="l">
              <a:lnSpc>
                <a:spcPct val="100000"/>
              </a:lnSpc>
              <a:spcBef>
                <a:spcPts val="1200"/>
              </a:spcBef>
              <a:spcAft>
                <a:spcPts val="0"/>
              </a:spcAft>
              <a:buSzPts val="1100"/>
              <a:buNone/>
            </a:pPr>
            <a:r>
              <a:t/>
            </a:r>
            <a:endParaRPr sz="1100"/>
          </a:p>
          <a:p>
            <a:pPr indent="0" lvl="0" marL="0" rtl="0" algn="l">
              <a:lnSpc>
                <a:spcPct val="100000"/>
              </a:lnSpc>
              <a:spcBef>
                <a:spcPts val="1200"/>
              </a:spcBef>
              <a:spcAft>
                <a:spcPts val="0"/>
              </a:spcAft>
              <a:buSzPts val="1100"/>
              <a:buNone/>
            </a:pPr>
            <a:r>
              <a:rPr lang="ja-JP" sz="1100"/>
              <a:t>19 凡 不 结 好 果 子 的 树 就 砍 下 来 ， 丢 在 火 里 。</a:t>
            </a:r>
            <a:endParaRPr/>
          </a:p>
          <a:p>
            <a:pPr indent="0" lvl="0" marL="0" rtl="0" algn="l">
              <a:lnSpc>
                <a:spcPct val="100000"/>
              </a:lnSpc>
              <a:spcBef>
                <a:spcPts val="1200"/>
              </a:spcBef>
              <a:spcAft>
                <a:spcPts val="0"/>
              </a:spcAft>
              <a:buSzPts val="1100"/>
              <a:buNone/>
            </a:pPr>
            <a:r>
              <a:t/>
            </a:r>
            <a:endParaRPr sz="1100"/>
          </a:p>
          <a:p>
            <a:pPr indent="0" lvl="0" marL="0" rtl="0" algn="l">
              <a:lnSpc>
                <a:spcPct val="100000"/>
              </a:lnSpc>
              <a:spcBef>
                <a:spcPts val="1200"/>
              </a:spcBef>
              <a:spcAft>
                <a:spcPts val="0"/>
              </a:spcAft>
              <a:buSzPts val="1100"/>
              <a:buNone/>
            </a:pPr>
            <a:r>
              <a:rPr lang="ja-JP" sz="1100"/>
              <a:t>20 所 以 ， 凭 着 他 们 的 果 子 就 可 以 认 出 他 们 来 。</a:t>
            </a:r>
            <a:endParaRPr/>
          </a:p>
          <a:p>
            <a:pPr indent="-228600" lvl="0" marL="457200" rtl="0" algn="l">
              <a:lnSpc>
                <a:spcPct val="100000"/>
              </a:lnSpc>
              <a:spcBef>
                <a:spcPts val="1200"/>
              </a:spcBef>
              <a:spcAft>
                <a:spcPts val="0"/>
              </a:spcAft>
              <a:buSzPts val="1100"/>
              <a:buNone/>
            </a:pPr>
            <a:r>
              <a:t/>
            </a:r>
            <a:endParaRPr b="0" i="0">
              <a:solidFill>
                <a:srgbClr val="00000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ja-JP"/>
              <a:t>门徒信任，让其管钱</a:t>
            </a:r>
            <a:endParaRPr b="0"/>
          </a:p>
          <a:p>
            <a:pPr indent="-298450" lvl="0" marL="457200" rtl="0" algn="l">
              <a:lnSpc>
                <a:spcPct val="100000"/>
              </a:lnSpc>
              <a:spcBef>
                <a:spcPts val="0"/>
              </a:spcBef>
              <a:spcAft>
                <a:spcPts val="0"/>
              </a:spcAft>
              <a:buSzPts val="1100"/>
              <a:buChar char="●"/>
            </a:pPr>
            <a:r>
              <a:rPr b="0" lang="ja-JP"/>
              <a:t>教会让谁管钱</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ja-JP"/>
              <a:t>跟随耶稣只为个人好处</a:t>
            </a:r>
            <a:endParaRPr b="0"/>
          </a:p>
          <a:p>
            <a:pPr indent="-228600" lvl="0" marL="457200" rtl="0" algn="l">
              <a:lnSpc>
                <a:spcPct val="100000"/>
              </a:lnSpc>
              <a:spcBef>
                <a:spcPts val="0"/>
              </a:spcBef>
              <a:spcAft>
                <a:spcPts val="0"/>
              </a:spcAft>
              <a:buSzPts val="1100"/>
              <a:buNone/>
            </a:pPr>
            <a:r>
              <a:t/>
            </a:r>
            <a:endParaRPr b="0"/>
          </a:p>
          <a:p>
            <a:pPr indent="0" lvl="0" marL="146050" rtl="0" algn="l">
              <a:lnSpc>
                <a:spcPct val="100000"/>
              </a:lnSpc>
              <a:spcBef>
                <a:spcPts val="0"/>
              </a:spcBef>
              <a:spcAft>
                <a:spcPts val="0"/>
              </a:spcAft>
              <a:buSzPts val="1100"/>
              <a:buNone/>
            </a:pPr>
            <a:r>
              <a:rPr lang="ja-JP" sz="1100"/>
              <a:t>何必枉费，耶稣对于他想从跟随耶稣所得的不值香膏</a:t>
            </a:r>
            <a:endParaRPr sz="1100"/>
          </a:p>
          <a:p>
            <a:pPr indent="0" lvl="0" marL="146050" rtl="0" algn="l">
              <a:lnSpc>
                <a:spcPct val="100000"/>
              </a:lnSpc>
              <a:spcBef>
                <a:spcPts val="0"/>
              </a:spcBef>
              <a:spcAft>
                <a:spcPts val="0"/>
              </a:spcAft>
              <a:buSzPts val="1100"/>
              <a:buNone/>
            </a:pPr>
            <a:r>
              <a:t/>
            </a:r>
            <a:endParaRPr sz="1100"/>
          </a:p>
          <a:p>
            <a:pPr indent="0" lvl="0" marL="146050" rtl="0" algn="l">
              <a:lnSpc>
                <a:spcPct val="100000"/>
              </a:lnSpc>
              <a:spcBef>
                <a:spcPts val="0"/>
              </a:spcBef>
              <a:spcAft>
                <a:spcPts val="0"/>
              </a:spcAft>
              <a:buSzPts val="1100"/>
              <a:buNone/>
            </a:pPr>
            <a:r>
              <a:rPr lang="ja-JP" sz="1100"/>
              <a:t>他买耶稣，因为他确定得不到他想从耶稣那所得的</a:t>
            </a:r>
            <a:endParaRPr sz="1100"/>
          </a:p>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ja-JP"/>
              <a:t>犹大用不用责任？犹大有心买耶稣，被魔鬼利用</a:t>
            </a:r>
            <a:endParaRPr b="0"/>
          </a:p>
          <a:p>
            <a:pPr indent="-298450" lvl="1" marL="914400" rtl="0" algn="l">
              <a:lnSpc>
                <a:spcPct val="100000"/>
              </a:lnSpc>
              <a:spcBef>
                <a:spcPts val="0"/>
              </a:spcBef>
              <a:spcAft>
                <a:spcPts val="0"/>
              </a:spcAft>
              <a:buSzPts val="1100"/>
              <a:buChar char="○"/>
            </a:pPr>
            <a:r>
              <a:rPr b="0" lang="ja-JP"/>
              <a:t>犹大商议三十块钱</a:t>
            </a:r>
            <a:endParaRPr b="0"/>
          </a:p>
          <a:p>
            <a:pPr indent="-298450" lvl="1" marL="914400" rtl="0" algn="l">
              <a:lnSpc>
                <a:spcPct val="100000"/>
              </a:lnSpc>
              <a:spcBef>
                <a:spcPts val="0"/>
              </a:spcBef>
              <a:spcAft>
                <a:spcPts val="0"/>
              </a:spcAft>
              <a:buSzPts val="1100"/>
              <a:buChar char="○"/>
            </a:pPr>
            <a:r>
              <a:rPr b="0" lang="ja-JP"/>
              <a:t>犹大要卖耶稣</a:t>
            </a:r>
            <a:endParaRPr b="0"/>
          </a:p>
          <a:p>
            <a:pPr indent="-298450" lvl="1" marL="914400" rtl="0" algn="l">
              <a:lnSpc>
                <a:spcPct val="100000"/>
              </a:lnSpc>
              <a:spcBef>
                <a:spcPts val="0"/>
              </a:spcBef>
              <a:spcAft>
                <a:spcPts val="0"/>
              </a:spcAft>
              <a:buSzPts val="1100"/>
              <a:buChar char="○"/>
            </a:pPr>
            <a:r>
              <a:rPr b="0" lang="ja-JP"/>
              <a:t>耶稣给门徒洗脚</a:t>
            </a:r>
            <a:endParaRPr sz="1100"/>
          </a:p>
          <a:p>
            <a:pPr indent="-171450" lvl="1" marL="774700" rtl="0" algn="l">
              <a:lnSpc>
                <a:spcPct val="100000"/>
              </a:lnSpc>
              <a:spcBef>
                <a:spcPts val="0"/>
              </a:spcBef>
              <a:spcAft>
                <a:spcPts val="0"/>
              </a:spcAft>
              <a:buSzPts val="1100"/>
              <a:buChar char="○"/>
            </a:pPr>
            <a:r>
              <a:rPr lang="ja-JP" sz="1100"/>
              <a:t>他以亲吻耶稣的方式买耶稣，最极致的假冒为善</a:t>
            </a:r>
            <a:endParaRPr sz="1100"/>
          </a:p>
          <a:p>
            <a:pPr indent="-171450" lvl="1" marL="774700" rtl="0" algn="l">
              <a:lnSpc>
                <a:spcPct val="100000"/>
              </a:lnSpc>
              <a:spcBef>
                <a:spcPts val="0"/>
              </a:spcBef>
              <a:spcAft>
                <a:spcPts val="0"/>
              </a:spcAft>
              <a:buSzPts val="1100"/>
              <a:buChar char="○"/>
            </a:pPr>
            <a:r>
              <a:rPr lang="ja-JP" sz="1100"/>
              <a:t>最后总结犹大：他不生世上才好</a:t>
            </a:r>
            <a:endParaRPr sz="1100"/>
          </a:p>
          <a:p>
            <a:pPr indent="-171450" lvl="1" marL="774700" rtl="0" algn="l">
              <a:lnSpc>
                <a:spcPct val="100000"/>
              </a:lnSpc>
              <a:spcBef>
                <a:spcPts val="0"/>
              </a:spcBef>
              <a:spcAft>
                <a:spcPts val="0"/>
              </a:spcAft>
              <a:buSzPts val="1100"/>
              <a:buChar char="○"/>
            </a:pPr>
            <a:r>
              <a:rPr lang="ja-JP" sz="1100"/>
              <a:t>路22:22人 子 固 然 要 照 所 预 定 的 去 世 ， 但 卖 人 子 的 人 有 祸 了 ！</a:t>
            </a:r>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ja-JP"/>
              <a:t>犹大用不用责任？犹大有心买耶稣，被魔鬼利用</a:t>
            </a:r>
            <a:endParaRPr b="0"/>
          </a:p>
          <a:p>
            <a:pPr indent="-298450" lvl="1" marL="914400" rtl="0" algn="l">
              <a:lnSpc>
                <a:spcPct val="100000"/>
              </a:lnSpc>
              <a:spcBef>
                <a:spcPts val="0"/>
              </a:spcBef>
              <a:spcAft>
                <a:spcPts val="0"/>
              </a:spcAft>
              <a:buSzPts val="1100"/>
              <a:buChar char="○"/>
            </a:pPr>
            <a:r>
              <a:rPr b="0" lang="ja-JP"/>
              <a:t>犹大商议三十块钱</a:t>
            </a:r>
            <a:endParaRPr b="0"/>
          </a:p>
          <a:p>
            <a:pPr indent="-298450" lvl="1" marL="914400" rtl="0" algn="l">
              <a:lnSpc>
                <a:spcPct val="100000"/>
              </a:lnSpc>
              <a:spcBef>
                <a:spcPts val="0"/>
              </a:spcBef>
              <a:spcAft>
                <a:spcPts val="0"/>
              </a:spcAft>
              <a:buSzPts val="1100"/>
              <a:buChar char="○"/>
            </a:pPr>
            <a:r>
              <a:rPr b="0" lang="ja-JP"/>
              <a:t>犹大要卖耶稣</a:t>
            </a:r>
            <a:endParaRPr b="0"/>
          </a:p>
          <a:p>
            <a:pPr indent="-298450" lvl="1" marL="914400" rtl="0" algn="l">
              <a:lnSpc>
                <a:spcPct val="100000"/>
              </a:lnSpc>
              <a:spcBef>
                <a:spcPts val="0"/>
              </a:spcBef>
              <a:spcAft>
                <a:spcPts val="0"/>
              </a:spcAft>
              <a:buSzPts val="1100"/>
              <a:buChar char="○"/>
            </a:pPr>
            <a:r>
              <a:rPr b="0" lang="ja-JP"/>
              <a:t>耶稣给门徒洗脚</a:t>
            </a:r>
            <a:endParaRPr sz="1100"/>
          </a:p>
          <a:p>
            <a:pPr indent="-171450" lvl="1" marL="774700" rtl="0" algn="l">
              <a:lnSpc>
                <a:spcPct val="100000"/>
              </a:lnSpc>
              <a:spcBef>
                <a:spcPts val="0"/>
              </a:spcBef>
              <a:spcAft>
                <a:spcPts val="0"/>
              </a:spcAft>
              <a:buSzPts val="1100"/>
              <a:buChar char="○"/>
            </a:pPr>
            <a:r>
              <a:rPr lang="ja-JP" sz="1100"/>
              <a:t>他以亲吻耶稣的方式买耶稣，最极致的假冒为善</a:t>
            </a:r>
            <a:endParaRPr sz="1100"/>
          </a:p>
          <a:p>
            <a:pPr indent="-171450" lvl="1" marL="774700" rtl="0" algn="l">
              <a:lnSpc>
                <a:spcPct val="100000"/>
              </a:lnSpc>
              <a:spcBef>
                <a:spcPts val="0"/>
              </a:spcBef>
              <a:spcAft>
                <a:spcPts val="0"/>
              </a:spcAft>
              <a:buSzPts val="1100"/>
              <a:buChar char="○"/>
            </a:pPr>
            <a:r>
              <a:rPr lang="ja-JP" sz="1100"/>
              <a:t>最后总结犹大：他不生世上才好</a:t>
            </a:r>
            <a:endParaRPr sz="1100"/>
          </a:p>
          <a:p>
            <a:pPr indent="-171450" lvl="1" marL="774700" marR="0" rtl="0" algn="l">
              <a:lnSpc>
                <a:spcPct val="100000"/>
              </a:lnSpc>
              <a:spcBef>
                <a:spcPts val="0"/>
              </a:spcBef>
              <a:spcAft>
                <a:spcPts val="0"/>
              </a:spcAft>
              <a:buClr>
                <a:srgbClr val="000000"/>
              </a:buClr>
              <a:buSzPts val="1100"/>
              <a:buFont typeface="Arial"/>
              <a:buChar char="○"/>
            </a:pPr>
            <a:r>
              <a:rPr lang="ja-JP" sz="1100"/>
              <a:t>路22:22人 子 固 然 要 照 所 预 定 的 去 世 ， 但 卖 人 子 的 人 有 祸 了 ！</a:t>
            </a:r>
            <a:endParaRPr sz="1100"/>
          </a:p>
          <a:p>
            <a:pPr indent="-101600" lvl="1" marL="774700" rtl="0" algn="l">
              <a:lnSpc>
                <a:spcPct val="100000"/>
              </a:lnSpc>
              <a:spcBef>
                <a:spcPts val="0"/>
              </a:spcBef>
              <a:spcAft>
                <a:spcPts val="0"/>
              </a:spcAft>
              <a:buSzPts val="1100"/>
              <a:buNone/>
            </a:pPr>
            <a:r>
              <a:t/>
            </a:r>
            <a:endParaRPr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lang="ja-JP"/>
              <a:t>神的主权，人的责任</a:t>
            </a:r>
            <a:endParaRPr b="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35"/>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5"/>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5"/>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5"/>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35"/>
          <p:cNvGrpSpPr/>
          <p:nvPr/>
        </p:nvGrpSpPr>
        <p:grpSpPr>
          <a:xfrm>
            <a:off x="255200" y="592"/>
            <a:ext cx="2250363" cy="1044300"/>
            <a:chOff x="255200" y="592"/>
            <a:chExt cx="2250363" cy="1044300"/>
          </a:xfrm>
        </p:grpSpPr>
        <p:sp>
          <p:nvSpPr>
            <p:cNvPr id="15" name="Google Shape;15;p3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5"/>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5"/>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35"/>
          <p:cNvGrpSpPr/>
          <p:nvPr/>
        </p:nvGrpSpPr>
        <p:grpSpPr>
          <a:xfrm>
            <a:off x="905395" y="592"/>
            <a:ext cx="2250363" cy="1044300"/>
            <a:chOff x="905395" y="592"/>
            <a:chExt cx="2250363" cy="1044300"/>
          </a:xfrm>
        </p:grpSpPr>
        <p:sp>
          <p:nvSpPr>
            <p:cNvPr id="19" name="Google Shape;19;p35"/>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5"/>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5"/>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35"/>
          <p:cNvGrpSpPr/>
          <p:nvPr/>
        </p:nvGrpSpPr>
        <p:grpSpPr>
          <a:xfrm>
            <a:off x="7057468" y="5088"/>
            <a:ext cx="1851281" cy="752108"/>
            <a:chOff x="6917201" y="0"/>
            <a:chExt cx="2227776" cy="863400"/>
          </a:xfrm>
        </p:grpSpPr>
        <p:sp>
          <p:nvSpPr>
            <p:cNvPr id="23" name="Google Shape;23;p3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35"/>
          <p:cNvGrpSpPr/>
          <p:nvPr/>
        </p:nvGrpSpPr>
        <p:grpSpPr>
          <a:xfrm>
            <a:off x="6553032" y="4217852"/>
            <a:ext cx="2389067" cy="925737"/>
            <a:chOff x="6917201" y="0"/>
            <a:chExt cx="2227776" cy="863400"/>
          </a:xfrm>
        </p:grpSpPr>
        <p:sp>
          <p:nvSpPr>
            <p:cNvPr id="27" name="Google Shape;27;p35"/>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5"/>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5"/>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 name="Google Shape;30;p35"/>
          <p:cNvGrpSpPr/>
          <p:nvPr/>
        </p:nvGrpSpPr>
        <p:grpSpPr>
          <a:xfrm>
            <a:off x="199149" y="4055652"/>
            <a:ext cx="2795413" cy="1083308"/>
            <a:chOff x="6917201" y="0"/>
            <a:chExt cx="2227776" cy="863400"/>
          </a:xfrm>
        </p:grpSpPr>
        <p:sp>
          <p:nvSpPr>
            <p:cNvPr id="31" name="Google Shape;31;p35"/>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5"/>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5"/>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35"/>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5" name="Google Shape;35;p35"/>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3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44"/>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44"/>
          <p:cNvGrpSpPr/>
          <p:nvPr/>
        </p:nvGrpSpPr>
        <p:grpSpPr>
          <a:xfrm>
            <a:off x="5959222" y="4119576"/>
            <a:ext cx="2520951" cy="1024165"/>
            <a:chOff x="6917201" y="0"/>
            <a:chExt cx="2227776" cy="863400"/>
          </a:xfrm>
        </p:grpSpPr>
        <p:sp>
          <p:nvSpPr>
            <p:cNvPr id="112" name="Google Shape;112;p44"/>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4"/>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44"/>
          <p:cNvGrpSpPr/>
          <p:nvPr/>
        </p:nvGrpSpPr>
        <p:grpSpPr>
          <a:xfrm>
            <a:off x="199149" y="2"/>
            <a:ext cx="2795413" cy="1083308"/>
            <a:chOff x="6917201" y="0"/>
            <a:chExt cx="2227776" cy="863400"/>
          </a:xfrm>
        </p:grpSpPr>
        <p:sp>
          <p:nvSpPr>
            <p:cNvPr id="116" name="Google Shape;116;p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4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44"/>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44"/>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normAutofit/>
          </a:bodyPr>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0"/>
              </a:spcBef>
              <a:spcAft>
                <a:spcPts val="0"/>
              </a:spcAft>
              <a:buSzPts val="1100"/>
              <a:buChar char="○"/>
              <a:defRPr/>
            </a:lvl2pPr>
            <a:lvl3pPr indent="-298450" lvl="2" marL="1371600" algn="ctr">
              <a:lnSpc>
                <a:spcPct val="115000"/>
              </a:lnSpc>
              <a:spcBef>
                <a:spcPts val="0"/>
              </a:spcBef>
              <a:spcAft>
                <a:spcPts val="0"/>
              </a:spcAft>
              <a:buSzPts val="1100"/>
              <a:buChar char="■"/>
              <a:defRPr/>
            </a:lvl3pPr>
            <a:lvl4pPr indent="-298450" lvl="3" marL="1828800" algn="ctr">
              <a:lnSpc>
                <a:spcPct val="115000"/>
              </a:lnSpc>
              <a:spcBef>
                <a:spcPts val="0"/>
              </a:spcBef>
              <a:spcAft>
                <a:spcPts val="0"/>
              </a:spcAft>
              <a:buSzPts val="1100"/>
              <a:buChar char="●"/>
              <a:defRPr/>
            </a:lvl4pPr>
            <a:lvl5pPr indent="-298450" lvl="4" marL="2286000" algn="ctr">
              <a:lnSpc>
                <a:spcPct val="115000"/>
              </a:lnSpc>
              <a:spcBef>
                <a:spcPts val="0"/>
              </a:spcBef>
              <a:spcAft>
                <a:spcPts val="0"/>
              </a:spcAft>
              <a:buSzPts val="1100"/>
              <a:buChar char="○"/>
              <a:defRPr/>
            </a:lvl5pPr>
            <a:lvl6pPr indent="-298450" lvl="5" marL="2743200" algn="ctr">
              <a:lnSpc>
                <a:spcPct val="115000"/>
              </a:lnSpc>
              <a:spcBef>
                <a:spcPts val="0"/>
              </a:spcBef>
              <a:spcAft>
                <a:spcPts val="0"/>
              </a:spcAft>
              <a:buSzPts val="1100"/>
              <a:buChar char="■"/>
              <a:defRPr/>
            </a:lvl6pPr>
            <a:lvl7pPr indent="-298450" lvl="6" marL="3200400" algn="ctr">
              <a:lnSpc>
                <a:spcPct val="115000"/>
              </a:lnSpc>
              <a:spcBef>
                <a:spcPts val="0"/>
              </a:spcBef>
              <a:spcAft>
                <a:spcPts val="0"/>
              </a:spcAft>
              <a:buSzPts val="1100"/>
              <a:buChar char="●"/>
              <a:defRPr/>
            </a:lvl7pPr>
            <a:lvl8pPr indent="-298450" lvl="7" marL="3657600" algn="ctr">
              <a:lnSpc>
                <a:spcPct val="115000"/>
              </a:lnSpc>
              <a:spcBef>
                <a:spcPts val="0"/>
              </a:spcBef>
              <a:spcAft>
                <a:spcPts val="0"/>
              </a:spcAft>
              <a:buSzPts val="1100"/>
              <a:buChar char="○"/>
              <a:defRPr/>
            </a:lvl8pPr>
            <a:lvl9pPr indent="-298450" lvl="8" marL="4114800" algn="ctr">
              <a:lnSpc>
                <a:spcPct val="115000"/>
              </a:lnSpc>
              <a:spcBef>
                <a:spcPts val="0"/>
              </a:spcBef>
              <a:spcAft>
                <a:spcPts val="0"/>
              </a:spcAft>
              <a:buSzPts val="1100"/>
              <a:buChar char="■"/>
              <a:defRPr/>
            </a:lvl9pPr>
          </a:lstStyle>
          <a:p/>
        </p:txBody>
      </p:sp>
      <p:sp>
        <p:nvSpPr>
          <p:cNvPr id="121" name="Google Shape;121;p4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4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7" name="Shape 37"/>
        <p:cNvGrpSpPr/>
        <p:nvPr/>
      </p:nvGrpSpPr>
      <p:grpSpPr>
        <a:xfrm>
          <a:off x="0" y="0"/>
          <a:ext cx="0" cy="0"/>
          <a:chOff x="0" y="0"/>
          <a:chExt cx="0" cy="0"/>
        </a:xfrm>
      </p:grpSpPr>
      <p:sp>
        <p:nvSpPr>
          <p:cNvPr id="38" name="Google Shape;38;p3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6"/>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2" name="Google Shape;42;p36"/>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3" name="Google Shape;43;p3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4" name="Shape 44"/>
        <p:cNvGrpSpPr/>
        <p:nvPr/>
      </p:nvGrpSpPr>
      <p:grpSpPr>
        <a:xfrm>
          <a:off x="0" y="0"/>
          <a:ext cx="0" cy="0"/>
          <a:chOff x="0" y="0"/>
          <a:chExt cx="0" cy="0"/>
        </a:xfrm>
      </p:grpSpPr>
      <p:sp>
        <p:nvSpPr>
          <p:cNvPr id="45" name="Google Shape;45;p37"/>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37"/>
          <p:cNvGrpSpPr/>
          <p:nvPr/>
        </p:nvGrpSpPr>
        <p:grpSpPr>
          <a:xfrm>
            <a:off x="5594191" y="3961115"/>
            <a:ext cx="2910144" cy="1182340"/>
            <a:chOff x="6917201" y="0"/>
            <a:chExt cx="2227776" cy="863400"/>
          </a:xfrm>
        </p:grpSpPr>
        <p:sp>
          <p:nvSpPr>
            <p:cNvPr id="47" name="Google Shape;47;p37"/>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7"/>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7"/>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 name="Google Shape;50;p37"/>
          <p:cNvGrpSpPr/>
          <p:nvPr/>
        </p:nvGrpSpPr>
        <p:grpSpPr>
          <a:xfrm>
            <a:off x="199149" y="2"/>
            <a:ext cx="2795413" cy="1083308"/>
            <a:chOff x="6917201" y="0"/>
            <a:chExt cx="2227776" cy="863400"/>
          </a:xfrm>
        </p:grpSpPr>
        <p:sp>
          <p:nvSpPr>
            <p:cNvPr id="51" name="Google Shape;51;p37"/>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7"/>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37"/>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5" name="Google Shape;55;p3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3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8"/>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1" name="Google Shape;61;p38"/>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2" name="Google Shape;62;p38"/>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3" name="Google Shape;63;p3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3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9"/>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9" name="Google Shape;69;p3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4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0"/>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0"/>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5" name="Google Shape;75;p40"/>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6" name="Google Shape;76;p4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41"/>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1"/>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41"/>
          <p:cNvGrpSpPr/>
          <p:nvPr/>
        </p:nvGrpSpPr>
        <p:grpSpPr>
          <a:xfrm>
            <a:off x="255991" y="-118"/>
            <a:ext cx="2251347" cy="1043408"/>
            <a:chOff x="3961956" y="4383950"/>
            <a:chExt cx="1160548" cy="548700"/>
          </a:xfrm>
        </p:grpSpPr>
        <p:sp>
          <p:nvSpPr>
            <p:cNvPr id="81" name="Google Shape;81;p4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1"/>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1"/>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4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 name="Google Shape;85;p41"/>
          <p:cNvGrpSpPr/>
          <p:nvPr/>
        </p:nvGrpSpPr>
        <p:grpSpPr>
          <a:xfrm>
            <a:off x="34934" y="4522125"/>
            <a:ext cx="1593305" cy="617072"/>
            <a:chOff x="6917201" y="0"/>
            <a:chExt cx="2227776" cy="863400"/>
          </a:xfrm>
        </p:grpSpPr>
        <p:sp>
          <p:nvSpPr>
            <p:cNvPr id="86" name="Google Shape;86;p41"/>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1"/>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1"/>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41"/>
          <p:cNvGrpSpPr/>
          <p:nvPr/>
        </p:nvGrpSpPr>
        <p:grpSpPr>
          <a:xfrm>
            <a:off x="5886353" y="1243"/>
            <a:ext cx="3257454" cy="1261514"/>
            <a:chOff x="6917201" y="0"/>
            <a:chExt cx="2227776" cy="863400"/>
          </a:xfrm>
        </p:grpSpPr>
        <p:sp>
          <p:nvSpPr>
            <p:cNvPr id="90" name="Google Shape;90;p4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1"/>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41"/>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94" name="Google Shape;94;p4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42"/>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2"/>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4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42"/>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0" name="Google Shape;100;p42"/>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42"/>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2" name="Google Shape;102;p4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43"/>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43"/>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4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3"/>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08" name="Google Shape;108;p4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34"/>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3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type="ctrTitle"/>
          </p:nvPr>
        </p:nvSpPr>
        <p:spPr>
          <a:xfrm>
            <a:off x="1891353" y="1406533"/>
            <a:ext cx="5361300" cy="14481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800"/>
              <a:buNone/>
            </a:pPr>
            <a:r>
              <a:rPr lang="ja-JP"/>
              <a:t>主的话与祂的福音</a:t>
            </a:r>
            <a:endParaRPr/>
          </a:p>
        </p:txBody>
      </p:sp>
      <p:sp>
        <p:nvSpPr>
          <p:cNvPr id="129" name="Google Shape;129;p1"/>
          <p:cNvSpPr txBox="1"/>
          <p:nvPr>
            <p:ph idx="1" type="subTitle"/>
          </p:nvPr>
        </p:nvSpPr>
        <p:spPr>
          <a:xfrm>
            <a:off x="1047450" y="2854625"/>
            <a:ext cx="7049100" cy="111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ja-JP" sz="2200"/>
              <a:t>用神的话来重新审视</a:t>
            </a:r>
            <a:endParaRPr sz="2200"/>
          </a:p>
          <a:p>
            <a:pPr indent="0" lvl="0" marL="0" rtl="0" algn="ctr">
              <a:lnSpc>
                <a:spcPct val="100000"/>
              </a:lnSpc>
              <a:spcBef>
                <a:spcPts val="0"/>
              </a:spcBef>
              <a:spcAft>
                <a:spcPts val="0"/>
              </a:spcAft>
              <a:buSzPts val="1600"/>
              <a:buNone/>
            </a:pPr>
            <a:r>
              <a:rPr lang="ja-JP" sz="2200"/>
              <a:t>我们重生得救的信心与生命</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ph type="title"/>
          </p:nvPr>
        </p:nvSpPr>
        <p:spPr>
          <a:xfrm>
            <a:off x="424039" y="123266"/>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主耶稣对犹大的心</a:t>
            </a:r>
            <a:endParaRPr/>
          </a:p>
        </p:txBody>
      </p:sp>
      <p:sp>
        <p:nvSpPr>
          <p:cNvPr id="184" name="Google Shape;184;p10"/>
          <p:cNvSpPr txBox="1"/>
          <p:nvPr>
            <p:ph idx="1" type="body"/>
          </p:nvPr>
        </p:nvSpPr>
        <p:spPr>
          <a:xfrm>
            <a:off x="90311" y="564443"/>
            <a:ext cx="8940800" cy="4696178"/>
          </a:xfrm>
          <a:prstGeom prst="rect">
            <a:avLst/>
          </a:prstGeom>
          <a:noFill/>
          <a:ln>
            <a:noFill/>
          </a:ln>
        </p:spPr>
        <p:txBody>
          <a:bodyPr anchorCtr="0" anchor="t" bIns="91425" lIns="91425" spcFirstLastPara="1" rIns="91425" wrap="square" tIns="91425">
            <a:normAutofit fontScale="92500" lnSpcReduction="10000"/>
          </a:bodyPr>
          <a:lstStyle/>
          <a:p>
            <a:pPr indent="0" lvl="0" marL="146050" rtl="0" algn="l">
              <a:lnSpc>
                <a:spcPct val="115000"/>
              </a:lnSpc>
              <a:spcBef>
                <a:spcPts val="0"/>
              </a:spcBef>
              <a:spcAft>
                <a:spcPts val="0"/>
              </a:spcAft>
              <a:buSzPct val="58558"/>
              <a:buNone/>
            </a:pPr>
            <a:r>
              <a:rPr lang="ja-JP" sz="2400"/>
              <a:t>约13:4-5 就 离 席 站 起 来 ， 脱 了 衣 服 ， 拿 一 条 手 巾 束 腰 ，</a:t>
            </a:r>
            <a:endParaRPr/>
          </a:p>
          <a:p>
            <a:pPr indent="0" lvl="0" marL="146050" rtl="0" algn="l">
              <a:lnSpc>
                <a:spcPct val="115000"/>
              </a:lnSpc>
              <a:spcBef>
                <a:spcPts val="0"/>
              </a:spcBef>
              <a:spcAft>
                <a:spcPts val="0"/>
              </a:spcAft>
              <a:buSzPct val="58558"/>
              <a:buNone/>
            </a:pPr>
            <a:r>
              <a:rPr lang="ja-JP" sz="2400"/>
              <a:t> 随 後 把 水 倒 在 盆 里 ， 就 </a:t>
            </a:r>
            <a:r>
              <a:rPr lang="ja-JP" sz="2400">
                <a:highlight>
                  <a:srgbClr val="FFFF00"/>
                </a:highlight>
              </a:rPr>
              <a:t>洗 门 徒 的 脚 </a:t>
            </a:r>
            <a:r>
              <a:rPr lang="ja-JP" sz="2400"/>
              <a:t>， 并 用 自 己 所 束 的 手 巾 擦 乾 。</a:t>
            </a:r>
            <a:endParaRPr sz="2400"/>
          </a:p>
          <a:p>
            <a:pPr indent="0" lvl="0" marL="146050" rtl="0" algn="l">
              <a:lnSpc>
                <a:spcPct val="115000"/>
              </a:lnSpc>
              <a:spcBef>
                <a:spcPts val="0"/>
              </a:spcBef>
              <a:spcAft>
                <a:spcPts val="0"/>
              </a:spcAft>
              <a:buSzPct val="127764"/>
              <a:buNone/>
            </a:pPr>
            <a:r>
              <a:t/>
            </a:r>
            <a:endParaRPr sz="1100"/>
          </a:p>
          <a:p>
            <a:pPr indent="0" lvl="0" marL="146050" rtl="0" algn="l">
              <a:lnSpc>
                <a:spcPct val="115000"/>
              </a:lnSpc>
              <a:spcBef>
                <a:spcPts val="0"/>
              </a:spcBef>
              <a:spcAft>
                <a:spcPts val="0"/>
              </a:spcAft>
              <a:buSzPct val="58558"/>
              <a:buNone/>
            </a:pPr>
            <a:r>
              <a:rPr lang="ja-JP" sz="2400"/>
              <a:t>约13:21 耶 稣 说 了 这 话 ， </a:t>
            </a:r>
            <a:r>
              <a:rPr lang="ja-JP" sz="2400">
                <a:highlight>
                  <a:srgbClr val="FFFF00"/>
                </a:highlight>
              </a:rPr>
              <a:t>心 里 忧 愁 </a:t>
            </a:r>
            <a:r>
              <a:rPr lang="ja-JP" sz="2400"/>
              <a:t>， 就 明 说 ： 我 实 实 在 在 的 告 诉 你 们 ， 你 们 中 间 有 一 个 人 要 卖 我 了 。</a:t>
            </a:r>
            <a:endParaRPr/>
          </a:p>
          <a:p>
            <a:pPr indent="0" lvl="0" marL="146050" rtl="0" algn="l">
              <a:lnSpc>
                <a:spcPct val="115000"/>
              </a:lnSpc>
              <a:spcBef>
                <a:spcPts val="0"/>
              </a:spcBef>
              <a:spcAft>
                <a:spcPts val="0"/>
              </a:spcAft>
              <a:buSzPct val="127764"/>
              <a:buNone/>
            </a:pPr>
            <a:r>
              <a:t/>
            </a:r>
            <a:endParaRPr sz="1100"/>
          </a:p>
          <a:p>
            <a:pPr indent="0" lvl="0" marL="146050" rtl="0" algn="l">
              <a:lnSpc>
                <a:spcPct val="115000"/>
              </a:lnSpc>
              <a:spcBef>
                <a:spcPts val="0"/>
              </a:spcBef>
              <a:spcAft>
                <a:spcPts val="0"/>
              </a:spcAft>
              <a:buSzPct val="58558"/>
              <a:buNone/>
            </a:pPr>
            <a:r>
              <a:rPr lang="ja-JP" sz="2400"/>
              <a:t>约13:26-27 耶 稣 回 答 说 ： 我 蘸 一 点 饼 给 谁 ， 就 是 谁 。 </a:t>
            </a:r>
            <a:r>
              <a:rPr lang="ja-JP" sz="2400">
                <a:highlight>
                  <a:srgbClr val="FFFF00"/>
                </a:highlight>
              </a:rPr>
              <a:t>耶 稣 就 蘸 了 一 点 饼 ， 递 给 加 略 人 西 门 的 儿 子 犹 大 </a:t>
            </a:r>
            <a:r>
              <a:rPr lang="ja-JP" sz="2400"/>
              <a:t>。他 吃 了 以 後 ， 撒 但 就 入 了 他 的 心 。 耶 稣 便 对 他 说 ： 你 所 做 的 ， 快 做 罢 ！</a:t>
            </a:r>
            <a:endParaRPr sz="2400"/>
          </a:p>
          <a:p>
            <a:pPr indent="0" lvl="0" marL="146050" rtl="0" algn="l">
              <a:lnSpc>
                <a:spcPct val="115000"/>
              </a:lnSpc>
              <a:spcBef>
                <a:spcPts val="0"/>
              </a:spcBef>
              <a:spcAft>
                <a:spcPts val="0"/>
              </a:spcAft>
              <a:buSzPct val="156156"/>
              <a:buNone/>
            </a:pPr>
            <a:r>
              <a:t/>
            </a:r>
            <a:endParaRPr sz="900"/>
          </a:p>
          <a:p>
            <a:pPr indent="0" lvl="0" marL="146050" rtl="0" algn="l">
              <a:lnSpc>
                <a:spcPct val="115000"/>
              </a:lnSpc>
              <a:spcBef>
                <a:spcPts val="0"/>
              </a:spcBef>
              <a:spcAft>
                <a:spcPts val="0"/>
              </a:spcAft>
              <a:buSzPct val="58558"/>
              <a:buNone/>
            </a:pPr>
            <a:r>
              <a:rPr lang="ja-JP" sz="2400"/>
              <a:t>路22:47-48 说 话 之 间 ， 来 了 许 多 人 。 那 十 二 个 门 徒 里 名 叫 犹 大 的 ， 走 在 前 头 ， 就 近 耶 稣 ， 要 与 他 亲 嘴 。 耶 稣 对 他 说 ： 犹 大 ！ 你 </a:t>
            </a:r>
            <a:r>
              <a:rPr lang="ja-JP" sz="2400">
                <a:highlight>
                  <a:srgbClr val="FFFF00"/>
                </a:highlight>
              </a:rPr>
              <a:t>用 亲 嘴 的 暗 号 卖 人 子 </a:t>
            </a:r>
            <a:r>
              <a:rPr lang="ja-JP" sz="2400"/>
              <a:t>麽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真假门徒</a:t>
            </a:r>
            <a:endParaRPr/>
          </a:p>
        </p:txBody>
      </p:sp>
      <p:sp>
        <p:nvSpPr>
          <p:cNvPr id="190" name="Google Shape;190;p11"/>
          <p:cNvSpPr txBox="1"/>
          <p:nvPr>
            <p:ph idx="1" type="body"/>
          </p:nvPr>
        </p:nvSpPr>
        <p:spPr>
          <a:xfrm>
            <a:off x="264459" y="900276"/>
            <a:ext cx="8615082" cy="4007223"/>
          </a:xfrm>
          <a:prstGeom prst="rect">
            <a:avLst/>
          </a:prstGeom>
          <a:noFill/>
          <a:ln>
            <a:noFill/>
          </a:ln>
        </p:spPr>
        <p:txBody>
          <a:bodyPr anchorCtr="0" anchor="t" bIns="91425" lIns="91425" spcFirstLastPara="1" rIns="91425" wrap="square" tIns="91425">
            <a:normAutofit fontScale="85000" lnSpcReduction="20000"/>
          </a:bodyPr>
          <a:lstStyle/>
          <a:p>
            <a:pPr indent="0" lvl="0" marL="146050" rtl="0" algn="l">
              <a:lnSpc>
                <a:spcPct val="115000"/>
              </a:lnSpc>
              <a:spcBef>
                <a:spcPts val="0"/>
              </a:spcBef>
              <a:spcAft>
                <a:spcPts val="0"/>
              </a:spcAft>
              <a:buSzPct val="54621"/>
              <a:buNone/>
            </a:pPr>
            <a:r>
              <a:rPr lang="ja-JP" sz="2800"/>
              <a:t>太26:21-22 正 吃 的 时 候 ， 耶 稣 说 ： 我 实 在 告 诉 你 们 ， 你 们 中 间 有 一 个 人 要 卖 我 了 。他 们 就 甚 忧 愁 ， 一 个 一 个 的 问 他 说 ： </a:t>
            </a:r>
            <a:r>
              <a:rPr lang="ja-JP" sz="2800">
                <a:highlight>
                  <a:srgbClr val="FFFF00"/>
                </a:highlight>
              </a:rPr>
              <a:t>主 ， 是 我 麽 </a:t>
            </a:r>
            <a:r>
              <a:rPr lang="ja-JP" sz="2800"/>
              <a:t>？</a:t>
            </a:r>
            <a:endParaRPr sz="2800"/>
          </a:p>
          <a:p>
            <a:pPr indent="0" lvl="0" marL="146050" rtl="0" algn="l">
              <a:lnSpc>
                <a:spcPct val="115000"/>
              </a:lnSpc>
              <a:spcBef>
                <a:spcPts val="0"/>
              </a:spcBef>
              <a:spcAft>
                <a:spcPts val="0"/>
              </a:spcAft>
              <a:buSzPct val="109243"/>
              <a:buNone/>
            </a:pPr>
            <a:r>
              <a:t/>
            </a:r>
            <a:endParaRPr sz="1400"/>
          </a:p>
          <a:p>
            <a:pPr indent="0" lvl="0" marL="146050" rtl="0" algn="l">
              <a:lnSpc>
                <a:spcPct val="115000"/>
              </a:lnSpc>
              <a:spcBef>
                <a:spcPts val="0"/>
              </a:spcBef>
              <a:spcAft>
                <a:spcPts val="0"/>
              </a:spcAft>
              <a:buSzPct val="54621"/>
              <a:buNone/>
            </a:pPr>
            <a:r>
              <a:rPr lang="ja-JP" sz="2800"/>
              <a:t>太26:56 但 这 一 切 的 事 成 就 了 ， 为 要 应 验 先 知 书 上 的 话 。 当 下 ， 门 徒 都 离 开 他 逃 走 了 。</a:t>
            </a:r>
            <a:endParaRPr sz="2800"/>
          </a:p>
          <a:p>
            <a:pPr indent="0" lvl="0" marL="146050" rtl="0" algn="l">
              <a:lnSpc>
                <a:spcPct val="115000"/>
              </a:lnSpc>
              <a:spcBef>
                <a:spcPts val="0"/>
              </a:spcBef>
              <a:spcAft>
                <a:spcPts val="0"/>
              </a:spcAft>
              <a:buSzPct val="109243"/>
              <a:buNone/>
            </a:pPr>
            <a:r>
              <a:t/>
            </a:r>
            <a:endParaRPr sz="1400"/>
          </a:p>
          <a:p>
            <a:pPr indent="0" lvl="0" marL="146050" rtl="0" algn="l">
              <a:lnSpc>
                <a:spcPct val="115000"/>
              </a:lnSpc>
              <a:spcBef>
                <a:spcPts val="0"/>
              </a:spcBef>
              <a:spcAft>
                <a:spcPts val="0"/>
              </a:spcAft>
              <a:buSzPct val="54621"/>
              <a:buNone/>
            </a:pPr>
            <a:r>
              <a:rPr lang="ja-JP" sz="2800"/>
              <a:t>太26:74-75 彼 得 就 发 咒 起 誓 的 说 ： 我 不 认 得 那 个 人 。 立 时 ， 鸡 就 叫 了 。彼 得 想 起 耶 稣 所 说 的 话 ： 鸡 叫 以 先 ， 你 要 三 次 不 认 我 。 他 就 出 去 </a:t>
            </a:r>
            <a:r>
              <a:rPr lang="ja-JP" sz="2800">
                <a:highlight>
                  <a:srgbClr val="FFFF00"/>
                </a:highlight>
              </a:rPr>
              <a:t>痛 哭</a:t>
            </a:r>
            <a:r>
              <a:rPr lang="ja-JP" sz="2800"/>
              <a:t> 。</a:t>
            </a:r>
            <a:endParaRPr sz="2800"/>
          </a:p>
          <a:p>
            <a:pPr indent="0" lvl="0" marL="146050" rtl="0" algn="l">
              <a:lnSpc>
                <a:spcPct val="115000"/>
              </a:lnSpc>
              <a:spcBef>
                <a:spcPts val="0"/>
              </a:spcBef>
              <a:spcAft>
                <a:spcPts val="0"/>
              </a:spcAft>
              <a:buSzPct val="63725"/>
              <a:buNone/>
            </a:pPr>
            <a:r>
              <a:t/>
            </a:r>
            <a:endParaRPr sz="2400"/>
          </a:p>
          <a:p>
            <a:pPr indent="0" lvl="0" marL="146050" rtl="0" algn="l">
              <a:lnSpc>
                <a:spcPct val="115000"/>
              </a:lnSpc>
              <a:spcBef>
                <a:spcPts val="0"/>
              </a:spcBef>
              <a:spcAft>
                <a:spcPts val="0"/>
              </a:spcAft>
              <a:buSzPct val="54621"/>
              <a:buNone/>
            </a:pPr>
            <a:r>
              <a:rPr lang="ja-JP" sz="2800"/>
              <a:t>太27:5 犹 大 就 把 那 银 钱 丢 在 殿 里 ， 出 去 </a:t>
            </a:r>
            <a:r>
              <a:rPr lang="ja-JP" sz="2800">
                <a:highlight>
                  <a:srgbClr val="FFFF00"/>
                </a:highlight>
              </a:rPr>
              <a:t>吊 死</a:t>
            </a:r>
            <a:r>
              <a:rPr lang="ja-JP" sz="2800"/>
              <a:t> 了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真假门徒</a:t>
            </a:r>
            <a:endParaRPr/>
          </a:p>
        </p:txBody>
      </p:sp>
      <p:sp>
        <p:nvSpPr>
          <p:cNvPr id="196" name="Google Shape;196;p12"/>
          <p:cNvSpPr txBox="1"/>
          <p:nvPr>
            <p:ph idx="1" type="body"/>
          </p:nvPr>
        </p:nvSpPr>
        <p:spPr>
          <a:xfrm>
            <a:off x="264459" y="1701209"/>
            <a:ext cx="8615082" cy="3319025"/>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ja-JP" sz="2800"/>
              <a:t>看着暂时利益过于永恒祝福</a:t>
            </a:r>
            <a:endParaRPr sz="2800"/>
          </a:p>
          <a:p>
            <a:pPr indent="-311150" lvl="0" marL="457200" rtl="0" algn="l">
              <a:lnSpc>
                <a:spcPct val="115000"/>
              </a:lnSpc>
              <a:spcBef>
                <a:spcPts val="0"/>
              </a:spcBef>
              <a:spcAft>
                <a:spcPts val="0"/>
              </a:spcAft>
              <a:buSzPts val="1300"/>
              <a:buChar char="●"/>
            </a:pPr>
            <a:r>
              <a:rPr lang="ja-JP" sz="2800"/>
              <a:t>外表的欺骗性</a:t>
            </a:r>
            <a:endParaRPr sz="2800"/>
          </a:p>
          <a:p>
            <a:pPr indent="-311150" lvl="0" marL="457200" rtl="0" algn="l">
              <a:lnSpc>
                <a:spcPct val="115000"/>
              </a:lnSpc>
              <a:spcBef>
                <a:spcPts val="0"/>
              </a:spcBef>
              <a:spcAft>
                <a:spcPts val="0"/>
              </a:spcAft>
              <a:buSzPts val="1300"/>
              <a:buChar char="●"/>
            </a:pPr>
            <a:r>
              <a:rPr lang="ja-JP" sz="2800"/>
              <a:t>为了自己的盘算而不是神的旨意</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3"/>
          <p:cNvSpPr txBox="1"/>
          <p:nvPr>
            <p:ph type="ctrTitle"/>
          </p:nvPr>
        </p:nvSpPr>
        <p:spPr>
          <a:xfrm>
            <a:off x="539487" y="735476"/>
            <a:ext cx="3815473" cy="14481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800"/>
              <a:buNone/>
            </a:pPr>
            <a:r>
              <a:rPr lang="ja-JP" sz="3000"/>
              <a:t>七、得救的信心</a:t>
            </a:r>
            <a:endParaRPr sz="3000"/>
          </a:p>
        </p:txBody>
      </p:sp>
      <p:pic>
        <p:nvPicPr>
          <p:cNvPr descr="A painting that symbolizes salvation through faith. The artwork should convey a sense of hope, redemption, and spiritual awakening. It should include elements that are universally recognized as symbols of faith and salvation, such as light, a cross, and an open sky. The setting is serene and uplifting, with a warm and inviting color palette that inspires feelings of peace and assurance." id="202" name="Google Shape;202;p13"/>
          <p:cNvPicPr preferRelativeResize="0"/>
          <p:nvPr/>
        </p:nvPicPr>
        <p:blipFill rotWithShape="1">
          <a:blip r:embed="rId3">
            <a:alphaModFix/>
          </a:blip>
          <a:srcRect b="0" l="0" r="0" t="0"/>
          <a:stretch/>
        </p:blipFill>
        <p:spPr>
          <a:xfrm>
            <a:off x="4976037" y="888647"/>
            <a:ext cx="3366206" cy="3366206"/>
          </a:xfrm>
          <a:prstGeom prst="rect">
            <a:avLst/>
          </a:prstGeom>
          <a:noFill/>
          <a:ln>
            <a:noFill/>
          </a:ln>
        </p:spPr>
      </p:pic>
      <p:sp>
        <p:nvSpPr>
          <p:cNvPr id="203" name="Google Shape;203;p13"/>
          <p:cNvSpPr txBox="1"/>
          <p:nvPr>
            <p:ph idx="1" type="subTitle"/>
          </p:nvPr>
        </p:nvSpPr>
        <p:spPr>
          <a:xfrm>
            <a:off x="1114775" y="2241971"/>
            <a:ext cx="1882870" cy="659558"/>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1600"/>
              <a:buNone/>
            </a:pPr>
            <a:r>
              <a:rPr lang="ja-JP"/>
              <a:t>马太福音十一章</a:t>
            </a:r>
            <a:endParaRPr/>
          </a:p>
          <a:p>
            <a:pPr indent="0" lvl="0" marL="0" rtl="0" algn="ctr">
              <a:lnSpc>
                <a:spcPct val="100000"/>
              </a:lnSpc>
              <a:spcBef>
                <a:spcPts val="0"/>
              </a:spcBef>
              <a:spcAft>
                <a:spcPts val="0"/>
              </a:spcAft>
              <a:buSzPts val="1600"/>
              <a:buNone/>
            </a:pPr>
            <a:r>
              <a:rPr lang="ja-JP"/>
              <a:t>25-30</a:t>
            </a:r>
            <a:endParaRPr/>
          </a:p>
          <a:p>
            <a:pPr indent="0" lvl="0" marL="0" rtl="0" algn="ctr">
              <a:lnSpc>
                <a:spcPct val="100000"/>
              </a:lnSpc>
              <a:spcBef>
                <a:spcPts val="0"/>
              </a:spcBef>
              <a:spcAft>
                <a:spcPts val="0"/>
              </a:spcAft>
              <a:buSzPts val="16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4"/>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马太福音十一章：到我这里来，得 安 息</a:t>
            </a:r>
            <a:endParaRPr/>
          </a:p>
        </p:txBody>
      </p:sp>
      <p:sp>
        <p:nvSpPr>
          <p:cNvPr id="209" name="Google Shape;209;p14"/>
          <p:cNvSpPr txBox="1"/>
          <p:nvPr>
            <p:ph idx="1" type="body"/>
          </p:nvPr>
        </p:nvSpPr>
        <p:spPr>
          <a:xfrm>
            <a:off x="264459" y="801511"/>
            <a:ext cx="8615082" cy="4218723"/>
          </a:xfrm>
          <a:prstGeom prst="rect">
            <a:avLst/>
          </a:prstGeom>
          <a:noFill/>
          <a:ln>
            <a:noFill/>
          </a:ln>
        </p:spPr>
        <p:txBody>
          <a:bodyPr anchorCtr="0" anchor="t" bIns="91425" lIns="91425" spcFirstLastPara="1" rIns="91425" wrap="square" tIns="91425">
            <a:normAutofit fontScale="92500"/>
          </a:bodyPr>
          <a:lstStyle/>
          <a:p>
            <a:pPr indent="0" lvl="0" marL="146050" rtl="0" algn="l">
              <a:lnSpc>
                <a:spcPct val="115000"/>
              </a:lnSpc>
              <a:spcBef>
                <a:spcPts val="0"/>
              </a:spcBef>
              <a:spcAft>
                <a:spcPts val="0"/>
              </a:spcAft>
              <a:buSzPct val="58558"/>
              <a:buNone/>
            </a:pPr>
            <a:r>
              <a:rPr lang="ja-JP" sz="2400"/>
              <a:t>25 那 时 ， 耶 稣 说 ： 父 阿 ， 天 地 的 主 ， 我 感 谢 你 ！ 因 为 你 将 这 些 事 </a:t>
            </a:r>
            <a:r>
              <a:rPr lang="ja-JP" sz="2400">
                <a:highlight>
                  <a:srgbClr val="FFFF00"/>
                </a:highlight>
              </a:rPr>
              <a:t>向 聪 明 通 达 人 就 藏 起 来 </a:t>
            </a:r>
            <a:r>
              <a:rPr lang="ja-JP" sz="2400"/>
              <a:t>， </a:t>
            </a:r>
            <a:r>
              <a:rPr lang="ja-JP" sz="2400">
                <a:highlight>
                  <a:srgbClr val="FFFF00"/>
                </a:highlight>
              </a:rPr>
              <a:t>向 婴 孩 就 显 出 来 </a:t>
            </a:r>
            <a:r>
              <a:rPr lang="ja-JP" sz="2400"/>
              <a:t>。</a:t>
            </a:r>
            <a:endParaRPr/>
          </a:p>
          <a:p>
            <a:pPr indent="0" lvl="0" marL="146050" rtl="0" algn="l">
              <a:lnSpc>
                <a:spcPct val="115000"/>
              </a:lnSpc>
              <a:spcBef>
                <a:spcPts val="0"/>
              </a:spcBef>
              <a:spcAft>
                <a:spcPts val="0"/>
              </a:spcAft>
              <a:buSzPct val="58558"/>
              <a:buNone/>
            </a:pPr>
            <a:r>
              <a:rPr lang="ja-JP" sz="2400"/>
              <a:t>26 父 阿 ， 是 的 ， 因 为 你 的 美 意 本 是 如 此 。</a:t>
            </a:r>
            <a:endParaRPr/>
          </a:p>
          <a:p>
            <a:pPr indent="0" lvl="0" marL="146050" rtl="0" algn="l">
              <a:lnSpc>
                <a:spcPct val="115000"/>
              </a:lnSpc>
              <a:spcBef>
                <a:spcPts val="0"/>
              </a:spcBef>
              <a:spcAft>
                <a:spcPts val="0"/>
              </a:spcAft>
              <a:buSzPct val="58558"/>
              <a:buNone/>
            </a:pPr>
            <a:r>
              <a:rPr lang="ja-JP" sz="2400"/>
              <a:t>27 一 切 所 有 的 ， 都 是 我 父 交 付 我 的 ； 除 了 父 ， 没 有 人 知 道 子 ； </a:t>
            </a:r>
            <a:r>
              <a:rPr lang="ja-JP" sz="2400">
                <a:highlight>
                  <a:srgbClr val="FFFF00"/>
                </a:highlight>
              </a:rPr>
              <a:t>除 了 子 和 子 所 愿 意 指 示 的 ， 没 有 人 知 道 父 </a:t>
            </a:r>
            <a:r>
              <a:rPr lang="ja-JP" sz="2400"/>
              <a:t>。</a:t>
            </a:r>
            <a:endParaRPr/>
          </a:p>
          <a:p>
            <a:pPr indent="0" lvl="0" marL="146050" rtl="0" algn="l">
              <a:lnSpc>
                <a:spcPct val="115000"/>
              </a:lnSpc>
              <a:spcBef>
                <a:spcPts val="0"/>
              </a:spcBef>
              <a:spcAft>
                <a:spcPts val="0"/>
              </a:spcAft>
              <a:buSzPct val="58558"/>
              <a:buNone/>
            </a:pPr>
            <a:r>
              <a:rPr lang="ja-JP" sz="2400"/>
              <a:t>28 </a:t>
            </a:r>
            <a:r>
              <a:rPr lang="ja-JP" sz="2400">
                <a:highlight>
                  <a:srgbClr val="FFFF00"/>
                </a:highlight>
              </a:rPr>
              <a:t>凡 劳 苦 担 重 担 的 人 可 以 到 我 这 里 来 </a:t>
            </a:r>
            <a:r>
              <a:rPr lang="ja-JP" sz="2400"/>
              <a:t>， </a:t>
            </a:r>
            <a:r>
              <a:rPr lang="ja-JP" sz="2400">
                <a:highlight>
                  <a:srgbClr val="FFFF00"/>
                </a:highlight>
              </a:rPr>
              <a:t>我 就 使 你 们 得 安 息 。</a:t>
            </a:r>
            <a:endParaRPr/>
          </a:p>
          <a:p>
            <a:pPr indent="0" lvl="0" marL="146050" rtl="0" algn="l">
              <a:lnSpc>
                <a:spcPct val="115000"/>
              </a:lnSpc>
              <a:spcBef>
                <a:spcPts val="0"/>
              </a:spcBef>
              <a:spcAft>
                <a:spcPts val="0"/>
              </a:spcAft>
              <a:buSzPct val="58558"/>
              <a:buNone/>
            </a:pPr>
            <a:r>
              <a:rPr lang="ja-JP" sz="2400"/>
              <a:t>29 我 心 里 柔 和 谦 卑 ， 你 们 当 </a:t>
            </a:r>
            <a:r>
              <a:rPr lang="ja-JP" sz="2400">
                <a:highlight>
                  <a:srgbClr val="FFFF00"/>
                </a:highlight>
              </a:rPr>
              <a:t>负 我 的 轭 </a:t>
            </a:r>
            <a:r>
              <a:rPr lang="ja-JP" sz="2400"/>
              <a:t>， </a:t>
            </a:r>
            <a:r>
              <a:rPr lang="ja-JP" sz="2400">
                <a:highlight>
                  <a:srgbClr val="FFFF00"/>
                </a:highlight>
              </a:rPr>
              <a:t>学 我 的 样 式 </a:t>
            </a:r>
            <a:r>
              <a:rPr lang="ja-JP" sz="2400"/>
              <a:t>； 这 样 ， 你 们 </a:t>
            </a:r>
            <a:r>
              <a:rPr lang="ja-JP" sz="2400">
                <a:highlight>
                  <a:srgbClr val="FFFF00"/>
                </a:highlight>
              </a:rPr>
              <a:t>心 里 就 必 得 享 安 息 </a:t>
            </a:r>
            <a:r>
              <a:rPr lang="ja-JP" sz="2400"/>
              <a:t>。</a:t>
            </a:r>
            <a:endParaRPr/>
          </a:p>
          <a:p>
            <a:pPr indent="0" lvl="0" marL="146050" rtl="0" algn="l">
              <a:lnSpc>
                <a:spcPct val="115000"/>
              </a:lnSpc>
              <a:spcBef>
                <a:spcPts val="0"/>
              </a:spcBef>
              <a:spcAft>
                <a:spcPts val="0"/>
              </a:spcAft>
              <a:buSzPct val="58558"/>
              <a:buNone/>
            </a:pPr>
            <a:r>
              <a:rPr lang="ja-JP" sz="2400"/>
              <a:t>30 因 为 我 的 轭 是 容 易 的 ， 我 的 担 子 是 轻 省 的 。</a:t>
            </a:r>
            <a:endParaRPr sz="2400">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5"/>
          <p:cNvSpPr txBox="1"/>
          <p:nvPr>
            <p:ph type="title"/>
          </p:nvPr>
        </p:nvSpPr>
        <p:spPr>
          <a:xfrm>
            <a:off x="514349" y="236000"/>
            <a:ext cx="8069669" cy="1217115"/>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51515"/>
              <a:buNone/>
            </a:pPr>
            <a:r>
              <a:rPr lang="ja-JP" sz="2200"/>
              <a:t>谦卑：25 那 时 ， 耶 稣 说 ： 父 阿 ， 天 地 的 主 ， 我 感 谢 你 ！ 因 为 你 将 这 些 事 向 聪 明 通 达 人 就 藏 起 来 ， 向 婴 孩 就 显 出 来 。</a:t>
            </a:r>
            <a:br>
              <a:rPr lang="ja-JP"/>
            </a:br>
            <a:br>
              <a:rPr lang="ja-JP"/>
            </a:br>
            <a:endParaRPr/>
          </a:p>
        </p:txBody>
      </p:sp>
      <p:sp>
        <p:nvSpPr>
          <p:cNvPr id="215" name="Google Shape;215;p15"/>
          <p:cNvSpPr txBox="1"/>
          <p:nvPr>
            <p:ph idx="1" type="body"/>
          </p:nvPr>
        </p:nvSpPr>
        <p:spPr>
          <a:xfrm>
            <a:off x="-33865" y="903111"/>
            <a:ext cx="9060163" cy="4380089"/>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ja-JP" sz="2000">
                <a:highlight>
                  <a:srgbClr val="FFFF00"/>
                </a:highlight>
              </a:rPr>
              <a:t>自知没有能力，只能依靠神</a:t>
            </a:r>
            <a:endParaRPr sz="2000">
              <a:highlight>
                <a:srgbClr val="FFFF00"/>
              </a:highlight>
            </a:endParaRPr>
          </a:p>
          <a:p>
            <a:pPr indent="-311150" lvl="0" marL="457200" rtl="0" algn="l">
              <a:lnSpc>
                <a:spcPct val="115000"/>
              </a:lnSpc>
              <a:spcBef>
                <a:spcPts val="0"/>
              </a:spcBef>
              <a:spcAft>
                <a:spcPts val="0"/>
              </a:spcAft>
              <a:buSzPts val="1300"/>
              <a:buChar char="●"/>
            </a:pPr>
            <a:r>
              <a:rPr lang="ja-JP" sz="2000"/>
              <a:t>不骄傲，不世故，</a:t>
            </a:r>
            <a:r>
              <a:rPr lang="ja-JP" sz="2000">
                <a:highlight>
                  <a:srgbClr val="FFFF00"/>
                </a:highlight>
              </a:rPr>
              <a:t>不相信依靠自己的能力，完全依赖主</a:t>
            </a:r>
            <a:endParaRPr sz="2000">
              <a:highlight>
                <a:srgbClr val="FFFF00"/>
              </a:highlight>
            </a:endParaRPr>
          </a:p>
          <a:p>
            <a:pPr indent="0" lvl="0" marL="146050" rtl="0" algn="l">
              <a:lnSpc>
                <a:spcPct val="115000"/>
              </a:lnSpc>
              <a:spcBef>
                <a:spcPts val="0"/>
              </a:spcBef>
              <a:spcAft>
                <a:spcPts val="0"/>
              </a:spcAft>
              <a:buSzPts val="1300"/>
              <a:buNone/>
            </a:pPr>
            <a:r>
              <a:rPr lang="ja-JP" sz="2000"/>
              <a:t>诗138:6 耶 和 华 虽 高 ， 仍 </a:t>
            </a:r>
            <a:r>
              <a:rPr lang="ja-JP" sz="2000">
                <a:highlight>
                  <a:srgbClr val="FFFF00"/>
                </a:highlight>
              </a:rPr>
              <a:t>看 顾 低 微 的 人 </a:t>
            </a:r>
            <a:r>
              <a:rPr lang="ja-JP" sz="2000"/>
              <a:t>； 他 却 从 远 处 看 出 骄 傲 的 人 。</a:t>
            </a:r>
            <a:endParaRPr sz="2000"/>
          </a:p>
          <a:p>
            <a:pPr indent="0" lvl="0" marL="146050" rtl="0" algn="l">
              <a:lnSpc>
                <a:spcPct val="115000"/>
              </a:lnSpc>
              <a:spcBef>
                <a:spcPts val="0"/>
              </a:spcBef>
              <a:spcAft>
                <a:spcPts val="0"/>
              </a:spcAft>
              <a:buSzPts val="1300"/>
              <a:buNone/>
            </a:pPr>
            <a:r>
              <a:t/>
            </a:r>
            <a:endParaRPr sz="900"/>
          </a:p>
          <a:p>
            <a:pPr indent="0" lvl="0" marL="146050" rtl="0" algn="l">
              <a:lnSpc>
                <a:spcPct val="115000"/>
              </a:lnSpc>
              <a:spcBef>
                <a:spcPts val="0"/>
              </a:spcBef>
              <a:spcAft>
                <a:spcPts val="0"/>
              </a:spcAft>
              <a:buSzPts val="1300"/>
              <a:buNone/>
            </a:pPr>
            <a:r>
              <a:rPr lang="ja-JP" sz="2000"/>
              <a:t>赛57:15 因 为 那 至 高 至 上 、 永 远 长 存 （ 原 文 是 住 在 永 远 ） 、 名 为 圣 者 的 如 此 说 ： 我 住 在 至 高 至 圣 的 所 在 ， </a:t>
            </a:r>
            <a:r>
              <a:rPr lang="ja-JP" sz="2000">
                <a:highlight>
                  <a:srgbClr val="FFFF00"/>
                </a:highlight>
              </a:rPr>
              <a:t>也 与 心 灵 痛 悔 谦 卑 的 人 同 居 ； 要 使 谦 卑 人 的 灵 苏 醒 ， 也 使 痛 悔 人 的 心 苏 醒 。</a:t>
            </a:r>
            <a:endParaRPr sz="2000">
              <a:highlight>
                <a:srgbClr val="FFFF00"/>
              </a:highlight>
            </a:endParaRPr>
          </a:p>
          <a:p>
            <a:pPr indent="0" lvl="0" marL="146050" rtl="0" algn="l">
              <a:lnSpc>
                <a:spcPct val="115000"/>
              </a:lnSpc>
              <a:spcBef>
                <a:spcPts val="0"/>
              </a:spcBef>
              <a:spcAft>
                <a:spcPts val="0"/>
              </a:spcAft>
              <a:buSzPts val="1300"/>
              <a:buNone/>
            </a:pPr>
            <a:r>
              <a:t/>
            </a:r>
            <a:endParaRPr sz="1000"/>
          </a:p>
          <a:p>
            <a:pPr indent="0" lvl="0" marL="146050" rtl="0" algn="l">
              <a:lnSpc>
                <a:spcPct val="115000"/>
              </a:lnSpc>
              <a:spcBef>
                <a:spcPts val="0"/>
              </a:spcBef>
              <a:spcAft>
                <a:spcPts val="0"/>
              </a:spcAft>
              <a:buSzPts val="1300"/>
              <a:buNone/>
            </a:pPr>
            <a:r>
              <a:rPr lang="ja-JP" sz="2000"/>
              <a:t>林前1:26-28 弟 兄 们 哪 ， 可 见 你 们 蒙 召 的 ， 按 着 肉 体 有 智 慧 的 不 多 ， 有 能 力 的 不 多 ， 有 尊 贵 的 也 不 多 。神 却 </a:t>
            </a:r>
            <a:r>
              <a:rPr lang="ja-JP" sz="2000">
                <a:highlight>
                  <a:srgbClr val="FFFF00"/>
                </a:highlight>
              </a:rPr>
              <a:t>拣 选 了 世 上 愚 拙 的 </a:t>
            </a:r>
            <a:r>
              <a:rPr lang="ja-JP" sz="2000"/>
              <a:t>， 叫 有 智 慧 的 羞 愧 ； 又 </a:t>
            </a:r>
            <a:r>
              <a:rPr lang="ja-JP" sz="2000">
                <a:highlight>
                  <a:srgbClr val="FFFF00"/>
                </a:highlight>
              </a:rPr>
              <a:t>拣 选 了 世 上 软 弱 的 </a:t>
            </a:r>
            <a:r>
              <a:rPr lang="ja-JP" sz="2000"/>
              <a:t>， 叫 那 强 壮 的 羞 愧 。神 也 </a:t>
            </a:r>
            <a:r>
              <a:rPr lang="ja-JP" sz="2000">
                <a:highlight>
                  <a:srgbClr val="FFFF00"/>
                </a:highlight>
              </a:rPr>
              <a:t>拣 选 了 世 上 卑 贱 的</a:t>
            </a:r>
            <a:r>
              <a:rPr lang="ja-JP" sz="2000"/>
              <a:t> ， 被 </a:t>
            </a:r>
            <a:r>
              <a:rPr lang="ja-JP" sz="2000">
                <a:highlight>
                  <a:srgbClr val="FFFF00"/>
                </a:highlight>
              </a:rPr>
              <a:t>人 厌 恶 的 </a:t>
            </a:r>
            <a:r>
              <a:rPr lang="ja-JP" sz="2000"/>
              <a:t>， 以 及 那 </a:t>
            </a:r>
            <a:r>
              <a:rPr lang="ja-JP" sz="2000">
                <a:highlight>
                  <a:srgbClr val="FFFF00"/>
                </a:highlight>
              </a:rPr>
              <a:t>无 有 的 </a:t>
            </a:r>
            <a:r>
              <a:rPr lang="ja-JP" sz="2000"/>
              <a:t>， 为 要 废 掉 那 有 的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6"/>
          <p:cNvSpPr txBox="1"/>
          <p:nvPr>
            <p:ph type="title"/>
          </p:nvPr>
        </p:nvSpPr>
        <p:spPr>
          <a:xfrm>
            <a:off x="264459" y="703833"/>
            <a:ext cx="8702331" cy="175714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ja-JP" sz="2800"/>
              <a:t>神的启示：</a:t>
            </a:r>
            <a:br>
              <a:rPr lang="ja-JP" sz="2800"/>
            </a:br>
            <a:r>
              <a:rPr lang="ja-JP" sz="2800"/>
              <a:t>27 一 切 所 有 的 ， 都 是 我 父 交 付 我 的 ； 除 了 父 ， 没 有 人 知 道 子 ； 除 了 子 和 子 所 愿 意 指 示 的 ， 没 有 人 知 道 父 。</a:t>
            </a:r>
            <a:br>
              <a:rPr lang="ja-JP" sz="2000"/>
            </a:br>
            <a:br>
              <a:rPr lang="ja-JP" sz="2000"/>
            </a:br>
            <a:endParaRPr sz="2000"/>
          </a:p>
        </p:txBody>
      </p:sp>
      <p:sp>
        <p:nvSpPr>
          <p:cNvPr id="221" name="Google Shape;221;p16"/>
          <p:cNvSpPr txBox="1"/>
          <p:nvPr>
            <p:ph idx="1" type="body"/>
          </p:nvPr>
        </p:nvSpPr>
        <p:spPr>
          <a:xfrm>
            <a:off x="264459" y="3093156"/>
            <a:ext cx="8615082" cy="1927078"/>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ja-JP" sz="2800"/>
              <a:t>没有其它认识神的方式</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7"/>
          <p:cNvSpPr txBox="1"/>
          <p:nvPr>
            <p:ph type="title"/>
          </p:nvPr>
        </p:nvSpPr>
        <p:spPr>
          <a:xfrm>
            <a:off x="264459" y="316090"/>
            <a:ext cx="8702331" cy="15906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ja-JP" sz="3200"/>
              <a:t>认罪悔改：28 凡 劳 苦 担 重 担 的 人 可 以 到 我 这 里 来 ， 我 就 使 你 们 得 安 息 。</a:t>
            </a:r>
            <a:br>
              <a:rPr lang="ja-JP" sz="2000"/>
            </a:br>
            <a:br>
              <a:rPr lang="ja-JP" sz="2000"/>
            </a:br>
            <a:endParaRPr sz="2000"/>
          </a:p>
        </p:txBody>
      </p:sp>
      <p:sp>
        <p:nvSpPr>
          <p:cNvPr id="227" name="Google Shape;227;p17"/>
          <p:cNvSpPr txBox="1"/>
          <p:nvPr>
            <p:ph idx="1" type="body"/>
          </p:nvPr>
        </p:nvSpPr>
        <p:spPr>
          <a:xfrm>
            <a:off x="264459" y="1524529"/>
            <a:ext cx="8615082" cy="4007223"/>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ja-JP" sz="2800"/>
              <a:t>37 凡 父 所 赐 给 我 的 人 必 到 我 这 里 来 ； 到 我 这 里 来 的 ， 我 总 不 丢 弃 他 。</a:t>
            </a:r>
            <a:endParaRPr sz="2800"/>
          </a:p>
          <a:p>
            <a:pPr indent="0" lvl="0" marL="146050" rtl="0" algn="l">
              <a:lnSpc>
                <a:spcPct val="115000"/>
              </a:lnSpc>
              <a:spcBef>
                <a:spcPts val="0"/>
              </a:spcBef>
              <a:spcAft>
                <a:spcPts val="0"/>
              </a:spcAft>
              <a:buSzPts val="1300"/>
              <a:buNone/>
            </a:pPr>
            <a:r>
              <a:t/>
            </a:r>
            <a:endParaRPr sz="2800"/>
          </a:p>
          <a:p>
            <a:pPr indent="-311150" lvl="0" marL="457200" rtl="0" algn="l">
              <a:lnSpc>
                <a:spcPct val="115000"/>
              </a:lnSpc>
              <a:spcBef>
                <a:spcPts val="0"/>
              </a:spcBef>
              <a:spcAft>
                <a:spcPts val="0"/>
              </a:spcAft>
              <a:buSzPts val="1300"/>
              <a:buChar char="●"/>
            </a:pPr>
            <a:r>
              <a:rPr lang="ja-JP" sz="2800"/>
              <a:t>劳 苦 担 重 担 ：努力寻求真理和救恩，并做好多不用但是繁重的工作的人</a:t>
            </a:r>
            <a:endParaRPr sz="2800"/>
          </a:p>
          <a:p>
            <a:pPr indent="-311150" lvl="0" marL="457200" rtl="0" algn="l">
              <a:lnSpc>
                <a:spcPct val="115000"/>
              </a:lnSpc>
              <a:spcBef>
                <a:spcPts val="0"/>
              </a:spcBef>
              <a:spcAft>
                <a:spcPts val="0"/>
              </a:spcAft>
              <a:buSzPts val="1300"/>
              <a:buChar char="●"/>
            </a:pPr>
            <a:r>
              <a:rPr lang="ja-JP" sz="2800"/>
              <a:t>强调回头，转向耶稣，认罪，找到正确的途径</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txBox="1"/>
          <p:nvPr>
            <p:ph type="title"/>
          </p:nvPr>
        </p:nvSpPr>
        <p:spPr>
          <a:xfrm>
            <a:off x="264459" y="282222"/>
            <a:ext cx="8702331" cy="161746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ja-JP" sz="3200"/>
              <a:t>有信心： 28 凡 劳 苦 担 重 担 的 人 可 以 到 我 这 里 来 ， 我 就 使 你 们 得 安 息 。</a:t>
            </a:r>
            <a:br>
              <a:rPr lang="ja-JP" sz="2000"/>
            </a:br>
            <a:endParaRPr sz="2000"/>
          </a:p>
        </p:txBody>
      </p:sp>
      <p:sp>
        <p:nvSpPr>
          <p:cNvPr id="233" name="Google Shape;233;p18"/>
          <p:cNvSpPr txBox="1"/>
          <p:nvPr>
            <p:ph idx="1" type="body"/>
          </p:nvPr>
        </p:nvSpPr>
        <p:spPr>
          <a:xfrm>
            <a:off x="264459" y="1722474"/>
            <a:ext cx="8615082" cy="329776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ja-JP" sz="2800"/>
              <a:t>信心：到 我 这 里 来</a:t>
            </a:r>
            <a:endParaRPr sz="2800"/>
          </a:p>
          <a:p>
            <a:pPr indent="-311150" lvl="0" marL="457200" rtl="0" algn="l">
              <a:lnSpc>
                <a:spcPct val="115000"/>
              </a:lnSpc>
              <a:spcBef>
                <a:spcPts val="0"/>
              </a:spcBef>
              <a:spcAft>
                <a:spcPts val="0"/>
              </a:spcAft>
              <a:buSzPts val="1300"/>
              <a:buChar char="●"/>
            </a:pPr>
            <a:r>
              <a:rPr lang="ja-JP" sz="2800"/>
              <a:t>悔改的另一方面</a:t>
            </a:r>
            <a:endParaRPr sz="2800"/>
          </a:p>
          <a:p>
            <a:pPr indent="-228600" lvl="0" marL="45720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rPr lang="ja-JP" sz="2800"/>
              <a:t>约6:35 耶 稣 说 ： 我 就 是 生 命 的 粮 。 到 我 这 里 来 的 ， 必 定 不 饿 ； 信 我 的 ， 永 远 不 渴 。</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9"/>
          <p:cNvSpPr txBox="1"/>
          <p:nvPr>
            <p:ph type="title"/>
          </p:nvPr>
        </p:nvSpPr>
        <p:spPr>
          <a:xfrm>
            <a:off x="264459" y="190844"/>
            <a:ext cx="8702331" cy="121002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ja-JP" sz="2000"/>
              <a:t>顺服： 29-30 我 心 里 柔 和 谦 卑 ， 你 们 当 负 我 的 轭 ， 学 我 的 样 式 ； 这 样 ， 你 们 心 里 就 必 得 享 安 息 。因 为 我 的 轭 是 容 易 的 ， 我 的 担 子 是 轻 省 的 。</a:t>
            </a:r>
            <a:br>
              <a:rPr lang="ja-JP" sz="2000"/>
            </a:br>
            <a:br>
              <a:rPr lang="ja-JP" sz="2000"/>
            </a:br>
            <a:br>
              <a:rPr lang="ja-JP" sz="2000"/>
            </a:br>
            <a:endParaRPr sz="2000"/>
          </a:p>
        </p:txBody>
      </p:sp>
      <p:sp>
        <p:nvSpPr>
          <p:cNvPr id="239" name="Google Shape;239;p19"/>
          <p:cNvSpPr txBox="1"/>
          <p:nvPr>
            <p:ph idx="1" type="body"/>
          </p:nvPr>
        </p:nvSpPr>
        <p:spPr>
          <a:xfrm>
            <a:off x="264459" y="1117601"/>
            <a:ext cx="8615082" cy="3582824"/>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ja-JP" sz="2400"/>
              <a:t>付主的轭，顺服</a:t>
            </a:r>
            <a:endParaRPr sz="2400"/>
          </a:p>
          <a:p>
            <a:pPr indent="0" lvl="0" marL="146050" rtl="0" algn="l">
              <a:lnSpc>
                <a:spcPct val="115000"/>
              </a:lnSpc>
              <a:spcBef>
                <a:spcPts val="0"/>
              </a:spcBef>
              <a:spcAft>
                <a:spcPts val="0"/>
              </a:spcAft>
              <a:buSzPts val="1300"/>
              <a:buNone/>
            </a:pPr>
            <a:r>
              <a:rPr lang="ja-JP" sz="2400"/>
              <a:t>主赐力量：腓4:13 我 靠 着 那 加 给 我 力 量 的 ， 凡 事 都 能 做 。</a:t>
            </a:r>
            <a:endParaRPr sz="2400"/>
          </a:p>
          <a:p>
            <a:pPr indent="0" lvl="0" marL="146050" rtl="0" algn="l">
              <a:lnSpc>
                <a:spcPct val="115000"/>
              </a:lnSpc>
              <a:spcBef>
                <a:spcPts val="0"/>
              </a:spcBef>
              <a:spcAft>
                <a:spcPts val="0"/>
              </a:spcAft>
              <a:buSzPts val="1300"/>
              <a:buNone/>
            </a:pPr>
            <a:r>
              <a:rPr lang="ja-JP" sz="2400"/>
              <a:t>担 子 是 轻 省 的</a:t>
            </a:r>
            <a:endParaRPr sz="2400"/>
          </a:p>
          <a:p>
            <a:pPr indent="0" lvl="0" marL="146050" rtl="0" algn="l">
              <a:lnSpc>
                <a:spcPct val="115000"/>
              </a:lnSpc>
              <a:spcBef>
                <a:spcPts val="0"/>
              </a:spcBef>
              <a:spcAft>
                <a:spcPts val="0"/>
              </a:spcAft>
              <a:buSzPts val="1300"/>
              <a:buNone/>
            </a:pPr>
            <a:r>
              <a:t/>
            </a:r>
            <a:endParaRPr sz="2800"/>
          </a:p>
        </p:txBody>
      </p:sp>
      <p:pic>
        <p:nvPicPr>
          <p:cNvPr descr="Thoughts from Pastor Pei — 容易的軛" id="240" name="Google Shape;240;p19"/>
          <p:cNvPicPr preferRelativeResize="0"/>
          <p:nvPr/>
        </p:nvPicPr>
        <p:blipFill rotWithShape="1">
          <a:blip r:embed="rId3">
            <a:alphaModFix/>
          </a:blip>
          <a:srcRect b="0" l="0" r="0" t="0"/>
          <a:stretch/>
        </p:blipFill>
        <p:spPr>
          <a:xfrm>
            <a:off x="5158684" y="2656054"/>
            <a:ext cx="3669883" cy="2208046"/>
          </a:xfrm>
          <a:prstGeom prst="rect">
            <a:avLst/>
          </a:prstGeom>
          <a:noFill/>
          <a:ln>
            <a:noFill/>
          </a:ln>
        </p:spPr>
      </p:pic>
      <p:sp>
        <p:nvSpPr>
          <p:cNvPr id="241" name="Google Shape;241;p19"/>
          <p:cNvSpPr txBox="1"/>
          <p:nvPr/>
        </p:nvSpPr>
        <p:spPr>
          <a:xfrm>
            <a:off x="417689" y="2913321"/>
            <a:ext cx="4797702"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400" u="none" cap="none" strike="noStrike">
                <a:solidFill>
                  <a:srgbClr val="000000"/>
                </a:solidFill>
                <a:highlight>
                  <a:srgbClr val="FFFFFF"/>
                </a:highlight>
                <a:latin typeface="Arial"/>
                <a:ea typeface="Arial"/>
                <a:cs typeface="Arial"/>
                <a:sym typeface="Arial"/>
              </a:rPr>
              <a:t>耶6:16 耶 和 华 如 此 说 ： 你 们 当 站 在 路 上 察 看 ， 访 问 古 道 ， 哪 是 善 道 ， 便 行 在 其 间 ； 这 样 ， 你 们 心 里 必 得 安 息 。 他 们 却 说 ： 我 们 不 行 在 其 间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txBox="1"/>
          <p:nvPr>
            <p:ph type="ctrTitle"/>
          </p:nvPr>
        </p:nvSpPr>
        <p:spPr>
          <a:xfrm>
            <a:off x="539487" y="735476"/>
            <a:ext cx="3815473" cy="14481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800"/>
              <a:buNone/>
            </a:pPr>
            <a:r>
              <a:rPr lang="ja-JP" sz="3000"/>
              <a:t>六、祂定罪心硬的人</a:t>
            </a:r>
            <a:endParaRPr sz="3000"/>
          </a:p>
        </p:txBody>
      </p:sp>
      <p:sp>
        <p:nvSpPr>
          <p:cNvPr id="135" name="Google Shape;135;p2"/>
          <p:cNvSpPr txBox="1"/>
          <p:nvPr>
            <p:ph idx="1" type="subTitle"/>
          </p:nvPr>
        </p:nvSpPr>
        <p:spPr>
          <a:xfrm>
            <a:off x="1114775" y="2241971"/>
            <a:ext cx="1882870" cy="659558"/>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1600"/>
              <a:buNone/>
            </a:pPr>
            <a:r>
              <a:rPr lang="ja-JP"/>
              <a:t>约翰福音十三章</a:t>
            </a:r>
            <a:endParaRPr/>
          </a:p>
          <a:p>
            <a:pPr indent="0" lvl="0" marL="0" rtl="0" algn="ctr">
              <a:lnSpc>
                <a:spcPct val="100000"/>
              </a:lnSpc>
              <a:spcBef>
                <a:spcPts val="0"/>
              </a:spcBef>
              <a:spcAft>
                <a:spcPts val="0"/>
              </a:spcAft>
              <a:buSzPts val="1600"/>
              <a:buNone/>
            </a:pPr>
            <a:r>
              <a:rPr lang="ja-JP"/>
              <a:t>13-30</a:t>
            </a:r>
            <a:endParaRPr/>
          </a:p>
          <a:p>
            <a:pPr indent="0" lvl="0" marL="0" rtl="0" algn="ctr">
              <a:lnSpc>
                <a:spcPct val="100000"/>
              </a:lnSpc>
              <a:spcBef>
                <a:spcPts val="0"/>
              </a:spcBef>
              <a:spcAft>
                <a:spcPts val="0"/>
              </a:spcAft>
              <a:buSzPts val="1600"/>
              <a:buNone/>
            </a:pPr>
            <a:r>
              <a:t/>
            </a:r>
            <a:endParaRPr/>
          </a:p>
        </p:txBody>
      </p:sp>
      <p:pic>
        <p:nvPicPr>
          <p:cNvPr descr="主耶穌,猶大買主,道成肉身,基督" id="136" name="Google Shape;136;p2"/>
          <p:cNvPicPr preferRelativeResize="0"/>
          <p:nvPr/>
        </p:nvPicPr>
        <p:blipFill rotWithShape="1">
          <a:blip r:embed="rId3">
            <a:alphaModFix/>
          </a:blip>
          <a:srcRect b="0" l="0" r="0" t="0"/>
          <a:stretch/>
        </p:blipFill>
        <p:spPr>
          <a:xfrm>
            <a:off x="3572933" y="1797984"/>
            <a:ext cx="5305113" cy="29841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0"/>
          <p:cNvSpPr txBox="1"/>
          <p:nvPr>
            <p:ph type="ctrTitle"/>
          </p:nvPr>
        </p:nvSpPr>
        <p:spPr>
          <a:xfrm>
            <a:off x="554689" y="1598744"/>
            <a:ext cx="3222180" cy="973006"/>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ja-JP"/>
              <a:t>七、撒种的比喻</a:t>
            </a:r>
            <a:endParaRPr/>
          </a:p>
        </p:txBody>
      </p:sp>
      <p:sp>
        <p:nvSpPr>
          <p:cNvPr id="247" name="Google Shape;247;p20"/>
          <p:cNvSpPr txBox="1"/>
          <p:nvPr>
            <p:ph idx="1" type="subTitle"/>
          </p:nvPr>
        </p:nvSpPr>
        <p:spPr>
          <a:xfrm>
            <a:off x="984059" y="2571750"/>
            <a:ext cx="2792810" cy="52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lang="ja-JP"/>
              <a:t>太13:3-9</a:t>
            </a:r>
            <a:endParaRPr/>
          </a:p>
        </p:txBody>
      </p:sp>
      <p:pic>
        <p:nvPicPr>
          <p:cNvPr id="248" name="Google Shape;248;p20"/>
          <p:cNvPicPr preferRelativeResize="0"/>
          <p:nvPr/>
        </p:nvPicPr>
        <p:blipFill rotWithShape="1">
          <a:blip r:embed="rId3">
            <a:alphaModFix/>
          </a:blip>
          <a:srcRect b="0" l="0" r="0" t="0"/>
          <a:stretch/>
        </p:blipFill>
        <p:spPr>
          <a:xfrm>
            <a:off x="4702700" y="832518"/>
            <a:ext cx="4000500" cy="4064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1"/>
          <p:cNvSpPr txBox="1"/>
          <p:nvPr>
            <p:ph type="title"/>
          </p:nvPr>
        </p:nvSpPr>
        <p:spPr>
          <a:xfrm>
            <a:off x="568046" y="441964"/>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马太福音13章</a:t>
            </a:r>
            <a:endParaRPr/>
          </a:p>
        </p:txBody>
      </p:sp>
      <p:sp>
        <p:nvSpPr>
          <p:cNvPr id="254" name="Google Shape;254;p21"/>
          <p:cNvSpPr txBox="1"/>
          <p:nvPr>
            <p:ph idx="1" type="body"/>
          </p:nvPr>
        </p:nvSpPr>
        <p:spPr>
          <a:xfrm>
            <a:off x="341989" y="1182075"/>
            <a:ext cx="8460022" cy="3856383"/>
          </a:xfrm>
          <a:prstGeom prst="rect">
            <a:avLst/>
          </a:prstGeom>
          <a:noFill/>
          <a:ln>
            <a:noFill/>
          </a:ln>
        </p:spPr>
        <p:txBody>
          <a:bodyPr anchorCtr="0" anchor="t" bIns="91425" lIns="91425" spcFirstLastPara="1" rIns="91425" wrap="square" tIns="91425">
            <a:normAutofit lnSpcReduction="10000"/>
          </a:bodyPr>
          <a:lstStyle/>
          <a:p>
            <a:pPr indent="0" lvl="0" marL="146050" rtl="0" algn="l">
              <a:lnSpc>
                <a:spcPct val="115000"/>
              </a:lnSpc>
              <a:spcBef>
                <a:spcPts val="0"/>
              </a:spcBef>
              <a:spcAft>
                <a:spcPts val="0"/>
              </a:spcAft>
              <a:buSzPts val="1300"/>
              <a:buNone/>
            </a:pPr>
            <a:r>
              <a:rPr lang="ja-JP" sz="2400"/>
              <a:t>3 他 用 比 喻 对 他 们 讲 许 多 道 理 ， 说 ： 有 一 个 撒 种 的 出 去 撒 种 ；</a:t>
            </a:r>
            <a:endParaRPr/>
          </a:p>
          <a:p>
            <a:pPr indent="0" lvl="0" marL="146050" rtl="0" algn="l">
              <a:lnSpc>
                <a:spcPct val="115000"/>
              </a:lnSpc>
              <a:spcBef>
                <a:spcPts val="0"/>
              </a:spcBef>
              <a:spcAft>
                <a:spcPts val="0"/>
              </a:spcAft>
              <a:buSzPts val="1300"/>
              <a:buNone/>
            </a:pPr>
            <a:r>
              <a:rPr lang="ja-JP" sz="2400"/>
              <a:t>4 撒 的 时 候 ， 有 </a:t>
            </a:r>
            <a:r>
              <a:rPr lang="ja-JP" sz="2400">
                <a:highlight>
                  <a:srgbClr val="FFFF00"/>
                </a:highlight>
              </a:rPr>
              <a:t>落 在 路 旁 的 </a:t>
            </a:r>
            <a:r>
              <a:rPr lang="ja-JP" sz="2400"/>
              <a:t>， 飞 鸟 来 吃 尽 了 ；</a:t>
            </a:r>
            <a:endParaRPr/>
          </a:p>
          <a:p>
            <a:pPr indent="0" lvl="0" marL="146050" rtl="0" algn="l">
              <a:lnSpc>
                <a:spcPct val="115000"/>
              </a:lnSpc>
              <a:spcBef>
                <a:spcPts val="0"/>
              </a:spcBef>
              <a:spcAft>
                <a:spcPts val="0"/>
              </a:spcAft>
              <a:buSzPts val="1300"/>
              <a:buNone/>
            </a:pPr>
            <a:r>
              <a:rPr lang="ja-JP" sz="2400"/>
              <a:t>5 有 落 在 </a:t>
            </a:r>
            <a:r>
              <a:rPr lang="ja-JP" sz="2400">
                <a:highlight>
                  <a:srgbClr val="FFFF00"/>
                </a:highlight>
              </a:rPr>
              <a:t>土 浅 石 头 地 上 </a:t>
            </a:r>
            <a:r>
              <a:rPr lang="ja-JP" sz="2400"/>
              <a:t>的 ， 土 既 不 深 ， 发 苗 最 快 ，</a:t>
            </a:r>
            <a:endParaRPr/>
          </a:p>
          <a:p>
            <a:pPr indent="0" lvl="0" marL="146050" rtl="0" algn="l">
              <a:lnSpc>
                <a:spcPct val="115000"/>
              </a:lnSpc>
              <a:spcBef>
                <a:spcPts val="0"/>
              </a:spcBef>
              <a:spcAft>
                <a:spcPts val="0"/>
              </a:spcAft>
              <a:buSzPts val="1300"/>
              <a:buNone/>
            </a:pPr>
            <a:r>
              <a:rPr lang="ja-JP" sz="2400"/>
              <a:t>6 日 头 出 来 一 晒 ， 因 为 没 有 根 ， 就 枯 乾 了 ；</a:t>
            </a:r>
            <a:endParaRPr/>
          </a:p>
          <a:p>
            <a:pPr indent="0" lvl="0" marL="146050" rtl="0" algn="l">
              <a:lnSpc>
                <a:spcPct val="115000"/>
              </a:lnSpc>
              <a:spcBef>
                <a:spcPts val="0"/>
              </a:spcBef>
              <a:spcAft>
                <a:spcPts val="0"/>
              </a:spcAft>
              <a:buSzPts val="1300"/>
              <a:buNone/>
            </a:pPr>
            <a:r>
              <a:rPr lang="ja-JP" sz="2400"/>
              <a:t>7 有 </a:t>
            </a:r>
            <a:r>
              <a:rPr lang="ja-JP" sz="2400">
                <a:highlight>
                  <a:srgbClr val="FFFF00"/>
                </a:highlight>
              </a:rPr>
              <a:t>落 在 荆 棘 里 </a:t>
            </a:r>
            <a:r>
              <a:rPr lang="ja-JP" sz="2400"/>
              <a:t>的 ， 荆 棘 长 起 来 ， 把 他 挤 住 了 ；</a:t>
            </a:r>
            <a:endParaRPr/>
          </a:p>
          <a:p>
            <a:pPr indent="0" lvl="0" marL="146050" rtl="0" algn="l">
              <a:lnSpc>
                <a:spcPct val="115000"/>
              </a:lnSpc>
              <a:spcBef>
                <a:spcPts val="0"/>
              </a:spcBef>
              <a:spcAft>
                <a:spcPts val="0"/>
              </a:spcAft>
              <a:buSzPts val="1300"/>
              <a:buNone/>
            </a:pPr>
            <a:r>
              <a:rPr lang="ja-JP" sz="2400"/>
              <a:t>8 又 有 </a:t>
            </a:r>
            <a:r>
              <a:rPr lang="ja-JP" sz="2400">
                <a:highlight>
                  <a:srgbClr val="FFFF00"/>
                </a:highlight>
              </a:rPr>
              <a:t>落 在 好 土 里 </a:t>
            </a:r>
            <a:r>
              <a:rPr lang="ja-JP" sz="2400"/>
              <a:t>的 ， 就 结 实 ， 有 一 百 倍 的 ， 有 六 十 倍 的 ， 有 三 十 倍 的 。</a:t>
            </a:r>
            <a:endParaRPr/>
          </a:p>
          <a:p>
            <a:pPr indent="0" lvl="0" marL="146050" rtl="0" algn="l">
              <a:lnSpc>
                <a:spcPct val="115000"/>
              </a:lnSpc>
              <a:spcBef>
                <a:spcPts val="0"/>
              </a:spcBef>
              <a:spcAft>
                <a:spcPts val="0"/>
              </a:spcAft>
              <a:buSzPts val="1300"/>
              <a:buNone/>
            </a:pPr>
            <a:r>
              <a:rPr lang="ja-JP" sz="2400"/>
              <a:t>9 有 耳 可 听 的 ， 就 应 当 听 ！</a:t>
            </a:r>
            <a:endParaRPr/>
          </a:p>
          <a:p>
            <a:pPr indent="-228600" lvl="0" marL="457200" rtl="0" algn="l">
              <a:lnSpc>
                <a:spcPct val="115000"/>
              </a:lnSpc>
              <a:spcBef>
                <a:spcPts val="0"/>
              </a:spcBef>
              <a:spcAft>
                <a:spcPts val="0"/>
              </a:spcAft>
              <a:buSzPts val="1300"/>
              <a:buNone/>
            </a:pPr>
            <a:r>
              <a:t/>
            </a:r>
            <a:endParaRPr/>
          </a:p>
          <a:p>
            <a:pPr indent="0" lvl="0" marL="457200" rtl="0" algn="l">
              <a:lnSpc>
                <a:spcPct val="115000"/>
              </a:lnSpc>
              <a:spcBef>
                <a:spcPts val="1200"/>
              </a:spcBef>
              <a:spcAft>
                <a:spcPts val="1200"/>
              </a:spcAft>
              <a:buSzPts val="13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2"/>
          <p:cNvSpPr txBox="1"/>
          <p:nvPr>
            <p:ph type="title"/>
          </p:nvPr>
        </p:nvSpPr>
        <p:spPr>
          <a:xfrm>
            <a:off x="397731" y="352619"/>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马太福音3章</a:t>
            </a:r>
            <a:endParaRPr/>
          </a:p>
        </p:txBody>
      </p:sp>
      <p:sp>
        <p:nvSpPr>
          <p:cNvPr id="260" name="Google Shape;260;p22"/>
          <p:cNvSpPr txBox="1"/>
          <p:nvPr>
            <p:ph idx="1" type="body"/>
          </p:nvPr>
        </p:nvSpPr>
        <p:spPr>
          <a:xfrm>
            <a:off x="397731" y="985961"/>
            <a:ext cx="8452071" cy="3804919"/>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300"/>
              <a:buNone/>
            </a:pPr>
            <a:r>
              <a:rPr lang="ja-JP" sz="2400"/>
              <a:t>19 凡 听 见 天 国 道 理 </a:t>
            </a:r>
            <a:r>
              <a:rPr lang="ja-JP" sz="2400">
                <a:highlight>
                  <a:srgbClr val="FFFF00"/>
                </a:highlight>
              </a:rPr>
              <a:t>不 明 白 </a:t>
            </a:r>
            <a:r>
              <a:rPr lang="ja-JP" sz="2400"/>
              <a:t>的 ， 那 恶 者 就 来 ， 把 所 撒 在 他 心 里 的 夺 了 去 ； 这 就 是 撒 在 路 旁 的 了 。</a:t>
            </a:r>
            <a:endParaRPr/>
          </a:p>
          <a:p>
            <a:pPr indent="0" lvl="0" marL="0" rtl="0" algn="l">
              <a:lnSpc>
                <a:spcPct val="115000"/>
              </a:lnSpc>
              <a:spcBef>
                <a:spcPts val="0"/>
              </a:spcBef>
              <a:spcAft>
                <a:spcPts val="0"/>
              </a:spcAft>
              <a:buSzPts val="1300"/>
              <a:buNone/>
            </a:pPr>
            <a:r>
              <a:rPr lang="ja-JP" sz="2400"/>
              <a:t>20 撒 在 石 头 地 上 的 ， 就 是 人 听 了 道 ， 当 下 欢 喜 领 受 ，</a:t>
            </a:r>
            <a:endParaRPr/>
          </a:p>
          <a:p>
            <a:pPr indent="0" lvl="0" marL="0" rtl="0" algn="l">
              <a:lnSpc>
                <a:spcPct val="115000"/>
              </a:lnSpc>
              <a:spcBef>
                <a:spcPts val="0"/>
              </a:spcBef>
              <a:spcAft>
                <a:spcPts val="0"/>
              </a:spcAft>
              <a:buSzPts val="1300"/>
              <a:buNone/>
            </a:pPr>
            <a:r>
              <a:rPr lang="ja-JP" sz="2400"/>
              <a:t>21 只 因 </a:t>
            </a:r>
            <a:r>
              <a:rPr lang="ja-JP" sz="2400">
                <a:highlight>
                  <a:srgbClr val="FFFF00"/>
                </a:highlight>
              </a:rPr>
              <a:t>心 里 没 有 根 </a:t>
            </a:r>
            <a:r>
              <a:rPr lang="ja-JP" sz="2400"/>
              <a:t>， 不 过 是 暂 时 的 ， 及 至 为 道 遭 了 患 难 ， 或 是 受 了 逼 迫 ， 立 刻 就 跌 倒 了 。</a:t>
            </a:r>
            <a:endParaRPr/>
          </a:p>
          <a:p>
            <a:pPr indent="0" lvl="0" marL="0" rtl="0" algn="l">
              <a:lnSpc>
                <a:spcPct val="115000"/>
              </a:lnSpc>
              <a:spcBef>
                <a:spcPts val="0"/>
              </a:spcBef>
              <a:spcAft>
                <a:spcPts val="0"/>
              </a:spcAft>
              <a:buSzPts val="1300"/>
              <a:buNone/>
            </a:pPr>
            <a:r>
              <a:rPr lang="ja-JP" sz="2400"/>
              <a:t>22 撒 在 荆 棘 里 的 ， 就 是 人 听 了 道 ， 後 来 有 </a:t>
            </a:r>
            <a:r>
              <a:rPr lang="ja-JP" sz="2400">
                <a:highlight>
                  <a:srgbClr val="FFFF00"/>
                </a:highlight>
              </a:rPr>
              <a:t>世 上 的 思 虑 </a:t>
            </a:r>
            <a:r>
              <a:rPr lang="ja-JP" sz="2400"/>
              <a:t>、 钱 财 的 迷 惑 把 道 挤 住 了 ， 不 能 结 实 。</a:t>
            </a:r>
            <a:endParaRPr/>
          </a:p>
          <a:p>
            <a:pPr indent="0" lvl="0" marL="0" rtl="0" algn="l">
              <a:lnSpc>
                <a:spcPct val="115000"/>
              </a:lnSpc>
              <a:spcBef>
                <a:spcPts val="0"/>
              </a:spcBef>
              <a:spcAft>
                <a:spcPts val="0"/>
              </a:spcAft>
              <a:buSzPts val="1300"/>
              <a:buNone/>
            </a:pPr>
            <a:r>
              <a:rPr lang="ja-JP" sz="2400"/>
              <a:t>23 撒 在 好 地 上 的 ， 就 是 人 听 道 明 白 了 ， </a:t>
            </a:r>
            <a:r>
              <a:rPr lang="ja-JP" sz="2400">
                <a:highlight>
                  <a:srgbClr val="FFFF00"/>
                </a:highlight>
              </a:rPr>
              <a:t>後 来 结 实</a:t>
            </a:r>
            <a:r>
              <a:rPr lang="ja-JP" sz="2400"/>
              <a:t> ， 有 一 百 倍 的 ， 有 六 十 倍 的 ， 有 三 十 倍 的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3"/>
          <p:cNvSpPr txBox="1"/>
          <p:nvPr>
            <p:ph type="title"/>
          </p:nvPr>
        </p:nvSpPr>
        <p:spPr>
          <a:xfrm>
            <a:off x="580611" y="30491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天国的比喻</a:t>
            </a:r>
            <a:endParaRPr/>
          </a:p>
        </p:txBody>
      </p:sp>
      <p:sp>
        <p:nvSpPr>
          <p:cNvPr id="266" name="Google Shape;266;p23"/>
          <p:cNvSpPr txBox="1"/>
          <p:nvPr>
            <p:ph idx="1" type="body"/>
          </p:nvPr>
        </p:nvSpPr>
        <p:spPr>
          <a:xfrm>
            <a:off x="375146" y="1087801"/>
            <a:ext cx="8393707" cy="3587894"/>
          </a:xfrm>
          <a:prstGeom prst="rect">
            <a:avLst/>
          </a:prstGeom>
          <a:noFill/>
          <a:ln>
            <a:noFill/>
          </a:ln>
        </p:spPr>
        <p:txBody>
          <a:bodyPr anchorCtr="0" anchor="t" bIns="91425" lIns="91425" spcFirstLastPara="1" rIns="91425" wrap="square" tIns="91425">
            <a:normAutofit fontScale="92500"/>
          </a:bodyPr>
          <a:lstStyle/>
          <a:p>
            <a:pPr indent="-285750" lvl="0" marL="285750" rtl="0" algn="l">
              <a:lnSpc>
                <a:spcPct val="115000"/>
              </a:lnSpc>
              <a:spcBef>
                <a:spcPts val="0"/>
              </a:spcBef>
              <a:spcAft>
                <a:spcPts val="0"/>
              </a:spcAft>
              <a:buSzPct val="50193"/>
              <a:buChar char="●"/>
            </a:pPr>
            <a:r>
              <a:rPr lang="ja-JP" sz="2800"/>
              <a:t>与真门徒讲述主第一次来和第二次来之间的神国比喻</a:t>
            </a:r>
            <a:endParaRPr sz="2800"/>
          </a:p>
          <a:p>
            <a:pPr indent="-285750" lvl="0" marL="285750" rtl="0" algn="l">
              <a:lnSpc>
                <a:spcPct val="115000"/>
              </a:lnSpc>
              <a:spcBef>
                <a:spcPts val="1200"/>
              </a:spcBef>
              <a:spcAft>
                <a:spcPts val="0"/>
              </a:spcAft>
              <a:buSzPct val="50193"/>
              <a:buChar char="●"/>
            </a:pPr>
            <a:r>
              <a:rPr lang="ja-JP" sz="2800"/>
              <a:t>天国的比喻，什么是天国？</a:t>
            </a:r>
            <a:endParaRPr sz="2800"/>
          </a:p>
          <a:p>
            <a:pPr indent="-285750" lvl="1" marL="742950" rtl="0" algn="l">
              <a:lnSpc>
                <a:spcPct val="115000"/>
              </a:lnSpc>
              <a:spcBef>
                <a:spcPts val="1200"/>
              </a:spcBef>
              <a:spcAft>
                <a:spcPts val="0"/>
              </a:spcAft>
              <a:buSzPct val="49549"/>
              <a:buChar char="○"/>
            </a:pPr>
            <a:r>
              <a:rPr lang="ja-JP" sz="2400"/>
              <a:t>神在地上和人心中掌权</a:t>
            </a:r>
            <a:endParaRPr sz="2400"/>
          </a:p>
          <a:p>
            <a:pPr indent="-285750" lvl="1" marL="742950" rtl="0" algn="l">
              <a:lnSpc>
                <a:spcPct val="115000"/>
              </a:lnSpc>
              <a:spcBef>
                <a:spcPts val="1200"/>
              </a:spcBef>
              <a:spcAft>
                <a:spcPts val="0"/>
              </a:spcAft>
              <a:buSzPct val="49549"/>
              <a:buChar char="○"/>
            </a:pPr>
            <a:r>
              <a:rPr lang="ja-JP" sz="2400"/>
              <a:t>并不是所有人和实际在地君王的形式</a:t>
            </a:r>
            <a:endParaRPr sz="2400"/>
          </a:p>
          <a:p>
            <a:pPr indent="-285750" lvl="1" marL="742950" rtl="0" algn="l">
              <a:lnSpc>
                <a:spcPct val="115000"/>
              </a:lnSpc>
              <a:spcBef>
                <a:spcPts val="1200"/>
              </a:spcBef>
              <a:spcAft>
                <a:spcPts val="0"/>
              </a:spcAft>
              <a:buSzPct val="49549"/>
              <a:buChar char="○"/>
            </a:pPr>
            <a:r>
              <a:rPr lang="ja-JP" sz="2400"/>
              <a:t>而是接受耶稣为主的人中</a:t>
            </a:r>
            <a:endParaRPr sz="2400"/>
          </a:p>
          <a:p>
            <a:pPr indent="-285750" lvl="1" marL="742950" rtl="0" algn="l">
              <a:lnSpc>
                <a:spcPct val="115000"/>
              </a:lnSpc>
              <a:spcBef>
                <a:spcPts val="1200"/>
              </a:spcBef>
              <a:spcAft>
                <a:spcPts val="1200"/>
              </a:spcAft>
              <a:buSzPct val="49549"/>
              <a:buChar char="○"/>
            </a:pPr>
            <a:r>
              <a:rPr lang="ja-JP" sz="2400"/>
              <a:t>第一个比喻传天国的福音</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4"/>
          <p:cNvSpPr txBox="1"/>
          <p:nvPr>
            <p:ph type="title"/>
          </p:nvPr>
        </p:nvSpPr>
        <p:spPr>
          <a:xfrm>
            <a:off x="580611" y="30491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sz="3200"/>
              <a:t>比喻为什么不叫别人明白</a:t>
            </a:r>
            <a:endParaRPr/>
          </a:p>
        </p:txBody>
      </p:sp>
      <p:sp>
        <p:nvSpPr>
          <p:cNvPr id="272" name="Google Shape;272;p24"/>
          <p:cNvSpPr txBox="1"/>
          <p:nvPr>
            <p:ph idx="1" type="body"/>
          </p:nvPr>
        </p:nvSpPr>
        <p:spPr>
          <a:xfrm>
            <a:off x="375146" y="1087801"/>
            <a:ext cx="8393707" cy="3587894"/>
          </a:xfrm>
          <a:prstGeom prst="rect">
            <a:avLst/>
          </a:prstGeom>
          <a:noFill/>
          <a:ln>
            <a:noFill/>
          </a:ln>
        </p:spPr>
        <p:txBody>
          <a:bodyPr anchorCtr="0" anchor="t" bIns="91425" lIns="91425" spcFirstLastPara="1" rIns="91425" wrap="square" tIns="91425">
            <a:normAutofit/>
          </a:bodyPr>
          <a:lstStyle/>
          <a:p>
            <a:pPr indent="-285750" lvl="0" marL="285750" rtl="0" algn="l">
              <a:lnSpc>
                <a:spcPct val="115000"/>
              </a:lnSpc>
              <a:spcBef>
                <a:spcPts val="0"/>
              </a:spcBef>
              <a:spcAft>
                <a:spcPts val="0"/>
              </a:spcAft>
              <a:buSzPts val="1300"/>
              <a:buChar char="●"/>
            </a:pPr>
            <a:r>
              <a:rPr lang="ja-JP" sz="1700"/>
              <a:t>9 有 耳 可 听 的 ， 就 应 当 听 ！</a:t>
            </a:r>
            <a:endParaRPr sz="1700"/>
          </a:p>
          <a:p>
            <a:pPr indent="-285750" lvl="0" marL="285750" rtl="0" algn="l">
              <a:lnSpc>
                <a:spcPct val="115000"/>
              </a:lnSpc>
              <a:spcBef>
                <a:spcPts val="1200"/>
              </a:spcBef>
              <a:spcAft>
                <a:spcPts val="0"/>
              </a:spcAft>
              <a:buSzPts val="1300"/>
              <a:buChar char="●"/>
            </a:pPr>
            <a:r>
              <a:rPr lang="ja-JP" sz="1500"/>
              <a:t>16 但 你 们 的 眼 睛 是 有 福 的 ， 因 为 看 见 了 ； 你 们 的 耳 朵 也 是 有 福 的 ， 因 为 听 见 了 。</a:t>
            </a:r>
            <a:endParaRPr sz="1500"/>
          </a:p>
          <a:p>
            <a:pPr indent="-285750" lvl="0" marL="285750" rtl="0" algn="l">
              <a:lnSpc>
                <a:spcPct val="115000"/>
              </a:lnSpc>
              <a:spcBef>
                <a:spcPts val="1200"/>
              </a:spcBef>
              <a:spcAft>
                <a:spcPts val="0"/>
              </a:spcAft>
              <a:buSzPts val="1300"/>
              <a:buChar char="●"/>
            </a:pPr>
            <a:r>
              <a:rPr lang="ja-JP" sz="1500"/>
              <a:t>太13:10-18</a:t>
            </a:r>
            <a:endParaRPr/>
          </a:p>
          <a:p>
            <a:pPr indent="-285750" lvl="0" marL="285750" rtl="0" algn="l">
              <a:lnSpc>
                <a:spcPct val="115000"/>
              </a:lnSpc>
              <a:spcBef>
                <a:spcPts val="1200"/>
              </a:spcBef>
              <a:spcAft>
                <a:spcPts val="0"/>
              </a:spcAft>
              <a:buSzPts val="1300"/>
              <a:buChar char="●"/>
            </a:pPr>
            <a:r>
              <a:rPr lang="ja-JP" sz="1500"/>
              <a:t>13 所 以 我 用 比 喻 对 他 们 讲 ， 是 因 他 们 看 也 看 不 见 ， 听 也 听 不 见 ， 也 不 明 白 。</a:t>
            </a:r>
            <a:endParaRPr sz="1500"/>
          </a:p>
          <a:p>
            <a:pPr indent="-311150" lvl="0" marL="457200" rtl="0" algn="l">
              <a:lnSpc>
                <a:spcPct val="115000"/>
              </a:lnSpc>
              <a:spcBef>
                <a:spcPts val="1200"/>
              </a:spcBef>
              <a:spcAft>
                <a:spcPts val="0"/>
              </a:spcAft>
              <a:buSzPts val="1300"/>
              <a:buChar char="●"/>
            </a:pPr>
            <a:r>
              <a:rPr b="1" baseline="30000" i="0" lang="ja-JP" sz="1200">
                <a:solidFill>
                  <a:srgbClr val="000000"/>
                </a:solidFill>
                <a:highlight>
                  <a:srgbClr val="FFFFFF"/>
                </a:highlight>
                <a:latin typeface="Arial"/>
                <a:ea typeface="Arial"/>
                <a:cs typeface="Arial"/>
                <a:sym typeface="Arial"/>
              </a:rPr>
              <a:t>11 </a:t>
            </a:r>
            <a:r>
              <a:rPr b="0" i="0" lang="ja-JP" sz="1200">
                <a:solidFill>
                  <a:srgbClr val="000000"/>
                </a:solidFill>
                <a:highlight>
                  <a:srgbClr val="FFFFFF"/>
                </a:highlight>
                <a:latin typeface="Arial"/>
                <a:ea typeface="Arial"/>
                <a:cs typeface="Arial"/>
                <a:sym typeface="Arial"/>
              </a:rPr>
              <a:t>耶 稣 回 答 说 ： 因 为 天 国 的 奥 秘 只 叫 你 们 知 道 ， 不 叫 他 们 知 道 。</a:t>
            </a:r>
            <a:endParaRPr/>
          </a:p>
          <a:p>
            <a:pPr indent="-311150" lvl="0" marL="457200" rtl="0" algn="l">
              <a:lnSpc>
                <a:spcPct val="115000"/>
              </a:lnSpc>
              <a:spcBef>
                <a:spcPts val="0"/>
              </a:spcBef>
              <a:spcAft>
                <a:spcPts val="0"/>
              </a:spcAft>
              <a:buSzPts val="1300"/>
              <a:buChar char="●"/>
            </a:pPr>
            <a:r>
              <a:rPr b="1" baseline="30000" i="0" lang="ja-JP" sz="1200">
                <a:solidFill>
                  <a:srgbClr val="000000"/>
                </a:solidFill>
                <a:highlight>
                  <a:srgbClr val="FFFFFF"/>
                </a:highlight>
                <a:latin typeface="Arial"/>
                <a:ea typeface="Arial"/>
                <a:cs typeface="Arial"/>
                <a:sym typeface="Arial"/>
              </a:rPr>
              <a:t>12 </a:t>
            </a:r>
            <a:r>
              <a:rPr b="0" i="0" lang="ja-JP" sz="1200">
                <a:solidFill>
                  <a:srgbClr val="000000"/>
                </a:solidFill>
                <a:highlight>
                  <a:srgbClr val="FFFFFF"/>
                </a:highlight>
                <a:latin typeface="Arial"/>
                <a:ea typeface="Arial"/>
                <a:cs typeface="Arial"/>
                <a:sym typeface="Arial"/>
              </a:rPr>
              <a:t>凡 有 的 ， 还 要 加 给 他 ， 叫 他 有 馀 ； 凡 没 有 的 ， 连 他 所 有 的 ， 也 要 夺 去 。</a:t>
            </a:r>
            <a:endParaRPr b="0" i="0" sz="1200">
              <a:solidFill>
                <a:srgbClr val="000000"/>
              </a:solidFill>
              <a:highlight>
                <a:srgbClr val="FFFFFF"/>
              </a:highlight>
              <a:latin typeface="Arial"/>
              <a:ea typeface="Arial"/>
              <a:cs typeface="Arial"/>
              <a:sym typeface="Arial"/>
            </a:endParaRPr>
          </a:p>
          <a:p>
            <a:pPr indent="-228600" lvl="0" marL="457200" rtl="0" algn="l">
              <a:lnSpc>
                <a:spcPct val="115000"/>
              </a:lnSpc>
              <a:spcBef>
                <a:spcPts val="0"/>
              </a:spcBef>
              <a:spcAft>
                <a:spcPts val="0"/>
              </a:spcAft>
              <a:buSzPts val="1300"/>
              <a:buNone/>
            </a:pPr>
            <a:r>
              <a:t/>
            </a:r>
            <a:endParaRPr b="0" i="0" sz="1200">
              <a:solidFill>
                <a:srgbClr val="000000"/>
              </a:solidFill>
              <a:highlight>
                <a:srgbClr val="FFFFFF"/>
              </a:highlight>
              <a:latin typeface="Arial"/>
              <a:ea typeface="Arial"/>
              <a:cs typeface="Arial"/>
              <a:sym typeface="Arial"/>
            </a:endParaRPr>
          </a:p>
          <a:p>
            <a:pPr indent="-311150" lvl="0" marL="457200" rtl="0" algn="l">
              <a:lnSpc>
                <a:spcPct val="115000"/>
              </a:lnSpc>
              <a:spcBef>
                <a:spcPts val="0"/>
              </a:spcBef>
              <a:spcAft>
                <a:spcPts val="0"/>
              </a:spcAft>
              <a:buSzPts val="1300"/>
              <a:buChar char="●"/>
            </a:pPr>
            <a:r>
              <a:rPr b="0" i="0" lang="ja-JP" sz="1200">
                <a:solidFill>
                  <a:srgbClr val="000000"/>
                </a:solidFill>
                <a:highlight>
                  <a:srgbClr val="FFFFFF"/>
                </a:highlight>
                <a:latin typeface="Arial"/>
                <a:ea typeface="Arial"/>
                <a:cs typeface="Arial"/>
                <a:sym typeface="Arial"/>
              </a:rPr>
              <a:t>16 但 你 们 的 眼 睛 是 有 福 的 ， 因 为 看 见 了 ； 你 们 的 耳 朵 也 是 有 福 的 ， 因 为 听 见 了 。</a:t>
            </a:r>
            <a:endParaRPr/>
          </a:p>
          <a:p>
            <a:pPr indent="-311150" lvl="0" marL="457200" rtl="0" algn="l">
              <a:lnSpc>
                <a:spcPct val="115000"/>
              </a:lnSpc>
              <a:spcBef>
                <a:spcPts val="0"/>
              </a:spcBef>
              <a:spcAft>
                <a:spcPts val="0"/>
              </a:spcAft>
              <a:buSzPts val="1300"/>
              <a:buChar char="●"/>
            </a:pPr>
            <a:r>
              <a:rPr b="0" i="0" lang="ja-JP" sz="1200">
                <a:solidFill>
                  <a:srgbClr val="000000"/>
                </a:solidFill>
                <a:highlight>
                  <a:srgbClr val="FFFFFF"/>
                </a:highlight>
                <a:latin typeface="Arial"/>
                <a:ea typeface="Arial"/>
                <a:cs typeface="Arial"/>
                <a:sym typeface="Arial"/>
              </a:rPr>
              <a:t>17 我 实 在 告 诉 你 们 ， 从 前 有 许 多 先 知 和 义 人 要 看 你 们 所 看 的 ， 却 没 有 看 见 ， 要 听 你 们 所 听 的 ， 却 没 有 听 见 。</a:t>
            </a:r>
            <a:endParaRPr/>
          </a:p>
          <a:p>
            <a:pPr indent="-228600" lvl="0" marL="457200" rtl="0" algn="l">
              <a:lnSpc>
                <a:spcPct val="115000"/>
              </a:lnSpc>
              <a:spcBef>
                <a:spcPts val="0"/>
              </a:spcBef>
              <a:spcAft>
                <a:spcPts val="0"/>
              </a:spcAft>
              <a:buSzPts val="1300"/>
              <a:buNone/>
            </a:pPr>
            <a:r>
              <a:t/>
            </a:r>
            <a:endParaRPr b="0" i="0" sz="1200">
              <a:solidFill>
                <a:srgbClr val="000000"/>
              </a:solidFill>
              <a:highlight>
                <a:srgbClr val="FFFFFF"/>
              </a:highlight>
              <a:latin typeface="Arial"/>
              <a:ea typeface="Arial"/>
              <a:cs typeface="Arial"/>
              <a:sym typeface="Arial"/>
            </a:endParaRPr>
          </a:p>
          <a:p>
            <a:pPr indent="-228600" lvl="0" marL="457200" rtl="0" algn="l">
              <a:lnSpc>
                <a:spcPct val="115000"/>
              </a:lnSpc>
              <a:spcBef>
                <a:spcPts val="0"/>
              </a:spcBef>
              <a:spcAft>
                <a:spcPts val="0"/>
              </a:spcAft>
              <a:buSzPts val="1300"/>
              <a:buNone/>
            </a:pPr>
            <a:r>
              <a:t/>
            </a:r>
            <a:endParaRPr b="0" i="0" sz="1200">
              <a:solidFill>
                <a:srgbClr val="000000"/>
              </a:solidFill>
              <a:highlight>
                <a:srgbClr val="FFFFFF"/>
              </a:highlight>
              <a:latin typeface="Arial"/>
              <a:ea typeface="Arial"/>
              <a:cs typeface="Arial"/>
              <a:sym typeface="Arial"/>
            </a:endParaRPr>
          </a:p>
          <a:p>
            <a:pPr indent="-203200" lvl="0" marL="285750" rtl="0" algn="l">
              <a:lnSpc>
                <a:spcPct val="115000"/>
              </a:lnSpc>
              <a:spcBef>
                <a:spcPts val="0"/>
              </a:spcBef>
              <a:spcAft>
                <a:spcPts val="0"/>
              </a:spcAft>
              <a:buSzPts val="1300"/>
              <a:buNone/>
            </a:pPr>
            <a:r>
              <a:t/>
            </a:r>
            <a:endParaRPr sz="1500"/>
          </a:p>
          <a:p>
            <a:pPr indent="-203200" lvl="0" marL="285750" rtl="0" algn="l">
              <a:lnSpc>
                <a:spcPct val="115000"/>
              </a:lnSpc>
              <a:spcBef>
                <a:spcPts val="1200"/>
              </a:spcBef>
              <a:spcAft>
                <a:spcPts val="0"/>
              </a:spcAft>
              <a:buSzPts val="1300"/>
              <a:buNone/>
            </a:pPr>
            <a:r>
              <a:t/>
            </a:r>
            <a:endParaRPr sz="1500"/>
          </a:p>
          <a:p>
            <a:pPr indent="-203200" lvl="0" marL="285750" rtl="0" algn="l">
              <a:lnSpc>
                <a:spcPct val="115000"/>
              </a:lnSpc>
              <a:spcBef>
                <a:spcPts val="1200"/>
              </a:spcBef>
              <a:spcAft>
                <a:spcPts val="1200"/>
              </a:spcAft>
              <a:buSzPts val="1300"/>
              <a:buNone/>
            </a:pPr>
            <a:r>
              <a:t/>
            </a:r>
            <a:endParaRPr sz="1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txBox="1"/>
          <p:nvPr>
            <p:ph type="title"/>
          </p:nvPr>
        </p:nvSpPr>
        <p:spPr>
          <a:xfrm>
            <a:off x="375147" y="194117"/>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sz="3200"/>
              <a:t>比喻</a:t>
            </a:r>
            <a:endParaRPr/>
          </a:p>
        </p:txBody>
      </p:sp>
      <p:sp>
        <p:nvSpPr>
          <p:cNvPr id="278" name="Google Shape;278;p25"/>
          <p:cNvSpPr txBox="1"/>
          <p:nvPr>
            <p:ph idx="1" type="body"/>
          </p:nvPr>
        </p:nvSpPr>
        <p:spPr>
          <a:xfrm>
            <a:off x="375147" y="2379690"/>
            <a:ext cx="4385388" cy="2493967"/>
          </a:xfrm>
          <a:prstGeom prst="rect">
            <a:avLst/>
          </a:prstGeom>
          <a:noFill/>
          <a:ln>
            <a:noFill/>
          </a:ln>
        </p:spPr>
        <p:txBody>
          <a:bodyPr anchorCtr="0" anchor="t" bIns="91425" lIns="91425" spcFirstLastPara="1" rIns="91425" wrap="square" tIns="91425">
            <a:normAutofit/>
          </a:bodyPr>
          <a:lstStyle/>
          <a:p>
            <a:pPr indent="-285750" lvl="0" marL="285750" rtl="0" algn="l">
              <a:lnSpc>
                <a:spcPct val="115000"/>
              </a:lnSpc>
              <a:spcBef>
                <a:spcPts val="0"/>
              </a:spcBef>
              <a:spcAft>
                <a:spcPts val="0"/>
              </a:spcAft>
              <a:buSzPts val="1300"/>
              <a:buChar char="●"/>
            </a:pPr>
            <a:r>
              <a:rPr lang="ja-JP" sz="1700">
                <a:solidFill>
                  <a:srgbClr val="000000"/>
                </a:solidFill>
                <a:highlight>
                  <a:srgbClr val="FFFFFF"/>
                </a:highlight>
                <a:latin typeface="Arial"/>
                <a:ea typeface="Arial"/>
                <a:cs typeface="Arial"/>
                <a:sym typeface="Arial"/>
              </a:rPr>
              <a:t>各种土就是人的接受福音心</a:t>
            </a:r>
            <a:endParaRPr sz="1700">
              <a:solidFill>
                <a:srgbClr val="000000"/>
              </a:solidFill>
              <a:highlight>
                <a:srgbClr val="FFFFFF"/>
              </a:highlight>
              <a:latin typeface="Arial"/>
              <a:ea typeface="Arial"/>
              <a:cs typeface="Arial"/>
              <a:sym typeface="Arial"/>
            </a:endParaRPr>
          </a:p>
          <a:p>
            <a:pPr indent="-285750" lvl="1" marL="742950" rtl="0" algn="l">
              <a:lnSpc>
                <a:spcPct val="115000"/>
              </a:lnSpc>
              <a:spcBef>
                <a:spcPts val="1200"/>
              </a:spcBef>
              <a:spcAft>
                <a:spcPts val="0"/>
              </a:spcAft>
              <a:buSzPts val="1100"/>
              <a:buChar char="○"/>
            </a:pPr>
            <a:r>
              <a:rPr b="0" i="0" lang="ja-JP" sz="1000">
                <a:solidFill>
                  <a:srgbClr val="000000"/>
                </a:solidFill>
                <a:highlight>
                  <a:srgbClr val="FFFFFF"/>
                </a:highlight>
                <a:latin typeface="Arial"/>
                <a:ea typeface="Arial"/>
                <a:cs typeface="Arial"/>
                <a:sym typeface="Arial"/>
              </a:rPr>
              <a:t>种子是同样的种子</a:t>
            </a:r>
            <a:endParaRPr b="0" i="0" sz="1000">
              <a:solidFill>
                <a:srgbClr val="000000"/>
              </a:solidFill>
              <a:highlight>
                <a:srgbClr val="FFFFFF"/>
              </a:highlight>
              <a:latin typeface="Arial"/>
              <a:ea typeface="Arial"/>
              <a:cs typeface="Arial"/>
              <a:sym typeface="Arial"/>
            </a:endParaRPr>
          </a:p>
          <a:p>
            <a:pPr indent="-285750" lvl="1" marL="742950" rtl="0" algn="l">
              <a:lnSpc>
                <a:spcPct val="115000"/>
              </a:lnSpc>
              <a:spcBef>
                <a:spcPts val="1200"/>
              </a:spcBef>
              <a:spcAft>
                <a:spcPts val="0"/>
              </a:spcAft>
              <a:buSzPts val="1100"/>
              <a:buChar char="○"/>
            </a:pPr>
            <a:r>
              <a:rPr b="0" i="0" lang="ja-JP" sz="1000">
                <a:solidFill>
                  <a:srgbClr val="000000"/>
                </a:solidFill>
                <a:highlight>
                  <a:srgbClr val="FFFFFF"/>
                </a:highlight>
                <a:latin typeface="Arial"/>
                <a:ea typeface="Arial"/>
                <a:cs typeface="Arial"/>
                <a:sym typeface="Arial"/>
              </a:rPr>
              <a:t>接受的人不同，结果也不同，区别在土</a:t>
            </a:r>
            <a:endParaRPr b="0" i="0" sz="1000">
              <a:solidFill>
                <a:srgbClr val="000000"/>
              </a:solidFill>
              <a:highlight>
                <a:srgbClr val="FFFFFF"/>
              </a:highlight>
              <a:latin typeface="Arial"/>
              <a:ea typeface="Arial"/>
              <a:cs typeface="Arial"/>
              <a:sym typeface="Arial"/>
            </a:endParaRPr>
          </a:p>
          <a:p>
            <a:pPr indent="-285750" lvl="1" marL="742950" rtl="0" algn="l">
              <a:lnSpc>
                <a:spcPct val="115000"/>
              </a:lnSpc>
              <a:spcBef>
                <a:spcPts val="1200"/>
              </a:spcBef>
              <a:spcAft>
                <a:spcPts val="0"/>
              </a:spcAft>
              <a:buSzPts val="1100"/>
              <a:buChar char="○"/>
            </a:pPr>
            <a:r>
              <a:rPr lang="ja-JP" sz="1000">
                <a:solidFill>
                  <a:srgbClr val="000000"/>
                </a:solidFill>
                <a:highlight>
                  <a:srgbClr val="FFFFFF"/>
                </a:highlight>
                <a:latin typeface="Arial"/>
                <a:ea typeface="Arial"/>
                <a:cs typeface="Arial"/>
                <a:sym typeface="Arial"/>
              </a:rPr>
              <a:t>好土需要预备，人心也需要预备</a:t>
            </a:r>
            <a:endParaRPr sz="1000">
              <a:solidFill>
                <a:srgbClr val="000000"/>
              </a:solidFill>
              <a:highlight>
                <a:srgbClr val="FFFFFF"/>
              </a:highlight>
              <a:latin typeface="Arial"/>
              <a:ea typeface="Arial"/>
              <a:cs typeface="Arial"/>
              <a:sym typeface="Arial"/>
            </a:endParaRPr>
          </a:p>
          <a:p>
            <a:pPr indent="-285750" lvl="1" marL="742950" rtl="0" algn="l">
              <a:lnSpc>
                <a:spcPct val="115000"/>
              </a:lnSpc>
              <a:spcBef>
                <a:spcPts val="1200"/>
              </a:spcBef>
              <a:spcAft>
                <a:spcPts val="0"/>
              </a:spcAft>
              <a:buSzPts val="1100"/>
              <a:buChar char="○"/>
            </a:pPr>
            <a:r>
              <a:rPr b="0" i="0" lang="ja-JP" sz="1000">
                <a:solidFill>
                  <a:srgbClr val="000000"/>
                </a:solidFill>
                <a:highlight>
                  <a:srgbClr val="FFFFFF"/>
                </a:highlight>
                <a:latin typeface="Arial"/>
                <a:ea typeface="Arial"/>
                <a:cs typeface="Arial"/>
                <a:sym typeface="Arial"/>
              </a:rPr>
              <a:t>所有土都要泼洒福音</a:t>
            </a:r>
            <a:endParaRPr b="0" i="0" sz="1000">
              <a:solidFill>
                <a:srgbClr val="000000"/>
              </a:solidFill>
              <a:highlight>
                <a:srgbClr val="FFFFFF"/>
              </a:highlight>
              <a:latin typeface="Arial"/>
              <a:ea typeface="Arial"/>
              <a:cs typeface="Arial"/>
              <a:sym typeface="Arial"/>
            </a:endParaRPr>
          </a:p>
          <a:p>
            <a:pPr indent="-285750" lvl="1" marL="742950" rtl="0" algn="l">
              <a:lnSpc>
                <a:spcPct val="115000"/>
              </a:lnSpc>
              <a:spcBef>
                <a:spcPts val="1200"/>
              </a:spcBef>
              <a:spcAft>
                <a:spcPts val="0"/>
              </a:spcAft>
              <a:buSzPts val="1100"/>
              <a:buChar char="○"/>
            </a:pPr>
            <a:r>
              <a:rPr lang="ja-JP" sz="1000">
                <a:solidFill>
                  <a:srgbClr val="000000"/>
                </a:solidFill>
                <a:highlight>
                  <a:srgbClr val="FFFFFF"/>
                </a:highlight>
                <a:latin typeface="Arial"/>
                <a:ea typeface="Arial"/>
                <a:cs typeface="Arial"/>
                <a:sym typeface="Arial"/>
              </a:rPr>
              <a:t>土地需要耕耘，主会预备好土，主会改变人心</a:t>
            </a:r>
            <a:endParaRPr b="0" i="0" sz="10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300"/>
              <a:buNone/>
            </a:pPr>
            <a:r>
              <a:t/>
            </a:r>
            <a:endParaRPr sz="1500"/>
          </a:p>
          <a:p>
            <a:pPr indent="-203200" lvl="0" marL="285750" rtl="0" algn="l">
              <a:lnSpc>
                <a:spcPct val="115000"/>
              </a:lnSpc>
              <a:spcBef>
                <a:spcPts val="1200"/>
              </a:spcBef>
              <a:spcAft>
                <a:spcPts val="0"/>
              </a:spcAft>
              <a:buSzPts val="1300"/>
              <a:buNone/>
            </a:pPr>
            <a:r>
              <a:t/>
            </a:r>
            <a:endParaRPr sz="1500"/>
          </a:p>
          <a:p>
            <a:pPr indent="-203200" lvl="0" marL="285750" rtl="0" algn="l">
              <a:lnSpc>
                <a:spcPct val="115000"/>
              </a:lnSpc>
              <a:spcBef>
                <a:spcPts val="1200"/>
              </a:spcBef>
              <a:spcAft>
                <a:spcPts val="0"/>
              </a:spcAft>
              <a:buSzPts val="1300"/>
              <a:buNone/>
            </a:pPr>
            <a:r>
              <a:t/>
            </a:r>
            <a:endParaRPr sz="1500"/>
          </a:p>
          <a:p>
            <a:pPr indent="-203200" lvl="0" marL="285750" rtl="0" algn="l">
              <a:lnSpc>
                <a:spcPct val="115000"/>
              </a:lnSpc>
              <a:spcBef>
                <a:spcPts val="1200"/>
              </a:spcBef>
              <a:spcAft>
                <a:spcPts val="1200"/>
              </a:spcAft>
              <a:buSzPts val="1300"/>
              <a:buNone/>
            </a:pPr>
            <a:r>
              <a:t/>
            </a:r>
            <a:endParaRPr sz="1500"/>
          </a:p>
        </p:txBody>
      </p:sp>
      <p:sp>
        <p:nvSpPr>
          <p:cNvPr id="279" name="Google Shape;279;p25"/>
          <p:cNvSpPr txBox="1"/>
          <p:nvPr/>
        </p:nvSpPr>
        <p:spPr>
          <a:xfrm>
            <a:off x="4760535" y="2384981"/>
            <a:ext cx="4008318" cy="2296004"/>
          </a:xfrm>
          <a:prstGeom prst="rect">
            <a:avLst/>
          </a:prstGeom>
          <a:noFill/>
          <a:ln>
            <a:noFill/>
          </a:ln>
        </p:spPr>
        <p:txBody>
          <a:bodyPr anchorCtr="0" anchor="t" bIns="91425" lIns="91425" spcFirstLastPara="1" rIns="91425" wrap="square" tIns="91425">
            <a:normAutofit/>
          </a:bodyPr>
          <a:lstStyle/>
          <a:p>
            <a:pPr indent="-285750" lvl="0" marL="285750" marR="0" rtl="0" algn="l">
              <a:lnSpc>
                <a:spcPct val="115000"/>
              </a:lnSpc>
              <a:spcBef>
                <a:spcPts val="0"/>
              </a:spcBef>
              <a:spcAft>
                <a:spcPts val="0"/>
              </a:spcAft>
              <a:buClr>
                <a:schemeClr val="dk2"/>
              </a:buClr>
              <a:buSzPts val="1300"/>
              <a:buFont typeface="Calibri"/>
              <a:buChar char="●"/>
            </a:pPr>
            <a:r>
              <a:rPr b="0" i="0" lang="ja-JP" sz="1500" u="none" cap="none" strike="noStrike">
                <a:solidFill>
                  <a:schemeClr val="dk2"/>
                </a:solidFill>
                <a:latin typeface="Calibri"/>
                <a:ea typeface="Calibri"/>
                <a:cs typeface="Calibri"/>
                <a:sym typeface="Calibri"/>
              </a:rPr>
              <a:t>三种敌人</a:t>
            </a:r>
            <a:endParaRPr/>
          </a:p>
          <a:p>
            <a:pPr indent="-285750" lvl="1" marL="742950" marR="0" rtl="0" algn="l">
              <a:lnSpc>
                <a:spcPct val="115000"/>
              </a:lnSpc>
              <a:spcBef>
                <a:spcPts val="1200"/>
              </a:spcBef>
              <a:spcAft>
                <a:spcPts val="0"/>
              </a:spcAft>
              <a:buClr>
                <a:schemeClr val="dk2"/>
              </a:buClr>
              <a:buSzPts val="1100"/>
              <a:buFont typeface="Calibri"/>
              <a:buChar char="○"/>
            </a:pPr>
            <a:r>
              <a:rPr b="0" i="0" lang="ja-JP" sz="1300" u="none" cap="none" strike="noStrike">
                <a:solidFill>
                  <a:schemeClr val="dk2"/>
                </a:solidFill>
                <a:latin typeface="Calibri"/>
                <a:ea typeface="Calibri"/>
                <a:cs typeface="Calibri"/>
                <a:sym typeface="Calibri"/>
              </a:rPr>
              <a:t>飞鸟：那 恶 者 （撒旦）</a:t>
            </a:r>
            <a:endParaRPr/>
          </a:p>
          <a:p>
            <a:pPr indent="-285750" lvl="1" marL="742950" marR="0" rtl="0" algn="l">
              <a:lnSpc>
                <a:spcPct val="115000"/>
              </a:lnSpc>
              <a:spcBef>
                <a:spcPts val="1200"/>
              </a:spcBef>
              <a:spcAft>
                <a:spcPts val="0"/>
              </a:spcAft>
              <a:buClr>
                <a:schemeClr val="dk2"/>
              </a:buClr>
              <a:buSzPts val="1100"/>
              <a:buFont typeface="Calibri"/>
              <a:buChar char="○"/>
            </a:pPr>
            <a:r>
              <a:rPr b="0" i="0" lang="ja-JP" sz="1300" u="none" cap="none" strike="noStrike">
                <a:solidFill>
                  <a:schemeClr val="dk2"/>
                </a:solidFill>
                <a:latin typeface="Calibri"/>
                <a:ea typeface="Calibri"/>
                <a:cs typeface="Calibri"/>
                <a:sym typeface="Calibri"/>
              </a:rPr>
              <a:t>荆棘：世 上 的 思 虑 、 钱 财 的 迷 惑 （世界）</a:t>
            </a:r>
            <a:endParaRPr/>
          </a:p>
          <a:p>
            <a:pPr indent="-285750" lvl="1" marL="742950" marR="0" rtl="0" algn="l">
              <a:lnSpc>
                <a:spcPct val="115000"/>
              </a:lnSpc>
              <a:spcBef>
                <a:spcPts val="1200"/>
              </a:spcBef>
              <a:spcAft>
                <a:spcPts val="0"/>
              </a:spcAft>
              <a:buClr>
                <a:schemeClr val="dk2"/>
              </a:buClr>
              <a:buSzPts val="1100"/>
              <a:buFont typeface="Calibri"/>
              <a:buChar char="○"/>
            </a:pPr>
            <a:r>
              <a:rPr b="0" i="0" lang="ja-JP" sz="1300" u="none" cap="none" strike="noStrike">
                <a:solidFill>
                  <a:schemeClr val="dk2"/>
                </a:solidFill>
                <a:latin typeface="Calibri"/>
                <a:ea typeface="Calibri"/>
                <a:cs typeface="Calibri"/>
                <a:sym typeface="Calibri"/>
              </a:rPr>
              <a:t>日头： 道 遭 了 患 难 ， 或 是 受 了 逼 迫  （肉体）</a:t>
            </a:r>
            <a:endParaRPr/>
          </a:p>
          <a:p>
            <a:pPr indent="-203200" lvl="0" marL="285750" marR="0" rtl="0" algn="l">
              <a:lnSpc>
                <a:spcPct val="115000"/>
              </a:lnSpc>
              <a:spcBef>
                <a:spcPts val="1200"/>
              </a:spcBef>
              <a:spcAft>
                <a:spcPts val="0"/>
              </a:spcAft>
              <a:buClr>
                <a:schemeClr val="dk2"/>
              </a:buClr>
              <a:buSzPts val="1300"/>
              <a:buFont typeface="Calibri"/>
              <a:buNone/>
            </a:pPr>
            <a:r>
              <a:t/>
            </a:r>
            <a:endParaRPr b="0" i="0" sz="1500" u="none" cap="none" strike="noStrike">
              <a:solidFill>
                <a:schemeClr val="dk2"/>
              </a:solidFill>
              <a:latin typeface="Calibri"/>
              <a:ea typeface="Calibri"/>
              <a:cs typeface="Calibri"/>
              <a:sym typeface="Calibri"/>
            </a:endParaRPr>
          </a:p>
          <a:p>
            <a:pPr indent="-203200" lvl="0" marL="285750" marR="0" rtl="0" algn="l">
              <a:lnSpc>
                <a:spcPct val="115000"/>
              </a:lnSpc>
              <a:spcBef>
                <a:spcPts val="1200"/>
              </a:spcBef>
              <a:spcAft>
                <a:spcPts val="0"/>
              </a:spcAft>
              <a:buClr>
                <a:schemeClr val="dk2"/>
              </a:buClr>
              <a:buSzPts val="1300"/>
              <a:buFont typeface="Calibri"/>
              <a:buNone/>
            </a:pPr>
            <a:r>
              <a:t/>
            </a:r>
            <a:endParaRPr b="0" i="0" sz="1500" u="none" cap="none" strike="noStrike">
              <a:solidFill>
                <a:schemeClr val="dk2"/>
              </a:solidFill>
              <a:latin typeface="Calibri"/>
              <a:ea typeface="Calibri"/>
              <a:cs typeface="Calibri"/>
              <a:sym typeface="Calibri"/>
            </a:endParaRPr>
          </a:p>
          <a:p>
            <a:pPr indent="-203200" lvl="0" marL="285750" marR="0" rtl="0" algn="l">
              <a:lnSpc>
                <a:spcPct val="115000"/>
              </a:lnSpc>
              <a:spcBef>
                <a:spcPts val="1200"/>
              </a:spcBef>
              <a:spcAft>
                <a:spcPts val="0"/>
              </a:spcAft>
              <a:buClr>
                <a:schemeClr val="dk2"/>
              </a:buClr>
              <a:buSzPts val="1300"/>
              <a:buFont typeface="Calibri"/>
              <a:buNone/>
            </a:pPr>
            <a:r>
              <a:t/>
            </a:r>
            <a:endParaRPr b="0" i="0" sz="1500" u="none" cap="none" strike="noStrike">
              <a:solidFill>
                <a:schemeClr val="dk2"/>
              </a:solidFill>
              <a:latin typeface="Calibri"/>
              <a:ea typeface="Calibri"/>
              <a:cs typeface="Calibri"/>
              <a:sym typeface="Calibri"/>
            </a:endParaRPr>
          </a:p>
          <a:p>
            <a:pPr indent="-203200" lvl="0" marL="285750" marR="0" rtl="0" algn="l">
              <a:lnSpc>
                <a:spcPct val="115000"/>
              </a:lnSpc>
              <a:spcBef>
                <a:spcPts val="1200"/>
              </a:spcBef>
              <a:spcAft>
                <a:spcPts val="1200"/>
              </a:spcAft>
              <a:buClr>
                <a:schemeClr val="dk2"/>
              </a:buClr>
              <a:buSzPts val="1300"/>
              <a:buFont typeface="Calibri"/>
              <a:buNone/>
            </a:pPr>
            <a:r>
              <a:t/>
            </a:r>
            <a:endParaRPr b="0" i="0" sz="1500" u="none" cap="none" strike="noStrike">
              <a:solidFill>
                <a:schemeClr val="dk2"/>
              </a:solidFill>
              <a:latin typeface="Calibri"/>
              <a:ea typeface="Calibri"/>
              <a:cs typeface="Calibri"/>
              <a:sym typeface="Calibri"/>
            </a:endParaRPr>
          </a:p>
        </p:txBody>
      </p:sp>
      <p:sp>
        <p:nvSpPr>
          <p:cNvPr id="280" name="Google Shape;280;p25"/>
          <p:cNvSpPr txBox="1"/>
          <p:nvPr/>
        </p:nvSpPr>
        <p:spPr>
          <a:xfrm>
            <a:off x="678729" y="782211"/>
            <a:ext cx="7884659" cy="1789539"/>
          </a:xfrm>
          <a:prstGeom prst="rect">
            <a:avLst/>
          </a:prstGeom>
          <a:noFill/>
          <a:ln>
            <a:noFill/>
          </a:ln>
        </p:spPr>
        <p:txBody>
          <a:bodyPr anchorCtr="0" anchor="t" bIns="91425" lIns="91425" spcFirstLastPara="1" rIns="91425" wrap="square" tIns="91425">
            <a:normAutofit/>
          </a:bodyPr>
          <a:lstStyle/>
          <a:p>
            <a:pPr indent="-285750" lvl="0" marL="285750" marR="0" rtl="0" algn="l">
              <a:lnSpc>
                <a:spcPct val="115000"/>
              </a:lnSpc>
              <a:spcBef>
                <a:spcPts val="0"/>
              </a:spcBef>
              <a:spcAft>
                <a:spcPts val="0"/>
              </a:spcAft>
              <a:buClr>
                <a:schemeClr val="dk2"/>
              </a:buClr>
              <a:buSzPts val="1300"/>
              <a:buFont typeface="Calibri"/>
              <a:buChar char="●"/>
            </a:pPr>
            <a:r>
              <a:rPr b="0" i="0" lang="ja-JP" sz="1700" u="none" cap="none" strike="noStrike">
                <a:solidFill>
                  <a:schemeClr val="dk2"/>
                </a:solidFill>
                <a:latin typeface="Calibri"/>
                <a:ea typeface="Calibri"/>
                <a:cs typeface="Calibri"/>
                <a:sym typeface="Calibri"/>
              </a:rPr>
              <a:t>种子：福音 （路8:11 这 比 喻 乃 是 这 样 ： 种 子 就 是 神 的 道 。 ）</a:t>
            </a:r>
            <a:endParaRPr/>
          </a:p>
          <a:p>
            <a:pPr indent="-285750" lvl="1" marL="742950" marR="0" rtl="0" algn="l">
              <a:lnSpc>
                <a:spcPct val="115000"/>
              </a:lnSpc>
              <a:spcBef>
                <a:spcPts val="1200"/>
              </a:spcBef>
              <a:spcAft>
                <a:spcPts val="0"/>
              </a:spcAft>
              <a:buClr>
                <a:schemeClr val="dk2"/>
              </a:buClr>
              <a:buSzPts val="1100"/>
              <a:buFont typeface="Calibri"/>
              <a:buChar char="○"/>
            </a:pPr>
            <a:r>
              <a:rPr b="0" i="0" lang="ja-JP" sz="1500" u="none" cap="none" strike="noStrike">
                <a:solidFill>
                  <a:schemeClr val="dk2"/>
                </a:solidFill>
                <a:latin typeface="Calibri"/>
                <a:ea typeface="Calibri"/>
                <a:cs typeface="Calibri"/>
                <a:sym typeface="Calibri"/>
              </a:rPr>
              <a:t>种子只能是神创造出来的</a:t>
            </a:r>
            <a:endParaRPr/>
          </a:p>
          <a:p>
            <a:pPr indent="-285750" lvl="0" marL="285750" marR="0" rtl="0" algn="l">
              <a:lnSpc>
                <a:spcPct val="115000"/>
              </a:lnSpc>
              <a:spcBef>
                <a:spcPts val="1200"/>
              </a:spcBef>
              <a:spcAft>
                <a:spcPts val="0"/>
              </a:spcAft>
              <a:buClr>
                <a:schemeClr val="dk2"/>
              </a:buClr>
              <a:buSzPts val="1300"/>
              <a:buFont typeface="Calibri"/>
              <a:buChar char="●"/>
            </a:pPr>
            <a:r>
              <a:rPr b="0" i="0" lang="ja-JP" sz="1700" u="none" cap="none" strike="noStrike">
                <a:solidFill>
                  <a:srgbClr val="000000"/>
                </a:solidFill>
                <a:highlight>
                  <a:srgbClr val="FFFFFF"/>
                </a:highlight>
                <a:latin typeface="Arial"/>
                <a:ea typeface="Arial"/>
                <a:cs typeface="Arial"/>
                <a:sym typeface="Arial"/>
              </a:rPr>
              <a:t>有 一 个 撒 种 的 出 去 撒 种： 主耶稣 </a:t>
            </a:r>
            <a:endParaRPr/>
          </a:p>
          <a:p>
            <a:pPr indent="-203200" lvl="0" marL="285750" marR="0" rtl="0" algn="l">
              <a:lnSpc>
                <a:spcPct val="115000"/>
              </a:lnSpc>
              <a:spcBef>
                <a:spcPts val="1200"/>
              </a:spcBef>
              <a:spcAft>
                <a:spcPts val="0"/>
              </a:spcAft>
              <a:buClr>
                <a:schemeClr val="dk2"/>
              </a:buClr>
              <a:buSzPts val="1300"/>
              <a:buFont typeface="Calibri"/>
              <a:buNone/>
            </a:pPr>
            <a:r>
              <a:t/>
            </a:r>
            <a:endParaRPr b="0" i="0" sz="1500" u="none" cap="none" strike="noStrike">
              <a:solidFill>
                <a:schemeClr val="dk2"/>
              </a:solidFill>
              <a:latin typeface="Calibri"/>
              <a:ea typeface="Calibri"/>
              <a:cs typeface="Calibri"/>
              <a:sym typeface="Calibri"/>
            </a:endParaRPr>
          </a:p>
          <a:p>
            <a:pPr indent="-203200" lvl="0" marL="285750" marR="0" rtl="0" algn="l">
              <a:lnSpc>
                <a:spcPct val="115000"/>
              </a:lnSpc>
              <a:spcBef>
                <a:spcPts val="1200"/>
              </a:spcBef>
              <a:spcAft>
                <a:spcPts val="0"/>
              </a:spcAft>
              <a:buClr>
                <a:schemeClr val="dk2"/>
              </a:buClr>
              <a:buSzPts val="1300"/>
              <a:buFont typeface="Calibri"/>
              <a:buNone/>
            </a:pPr>
            <a:r>
              <a:t/>
            </a:r>
            <a:endParaRPr b="0" i="0" sz="1500" u="none" cap="none" strike="noStrike">
              <a:solidFill>
                <a:schemeClr val="dk2"/>
              </a:solidFill>
              <a:latin typeface="Calibri"/>
              <a:ea typeface="Calibri"/>
              <a:cs typeface="Calibri"/>
              <a:sym typeface="Calibri"/>
            </a:endParaRPr>
          </a:p>
          <a:p>
            <a:pPr indent="-203200" lvl="0" marL="285750" marR="0" rtl="0" algn="l">
              <a:lnSpc>
                <a:spcPct val="115000"/>
              </a:lnSpc>
              <a:spcBef>
                <a:spcPts val="1200"/>
              </a:spcBef>
              <a:spcAft>
                <a:spcPts val="1200"/>
              </a:spcAft>
              <a:buClr>
                <a:schemeClr val="dk2"/>
              </a:buClr>
              <a:buSzPts val="1300"/>
              <a:buFont typeface="Calibri"/>
              <a:buNone/>
            </a:pPr>
            <a:r>
              <a:t/>
            </a:r>
            <a:endParaRPr b="0" i="0" sz="1500" u="none" cap="none" strike="noStrike">
              <a:solidFill>
                <a:schemeClr val="dk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ph type="title"/>
          </p:nvPr>
        </p:nvSpPr>
        <p:spPr>
          <a:xfrm>
            <a:off x="580611" y="30491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路 旁 的 土</a:t>
            </a:r>
            <a:endParaRPr/>
          </a:p>
        </p:txBody>
      </p:sp>
      <p:sp>
        <p:nvSpPr>
          <p:cNvPr id="286" name="Google Shape;286;p26"/>
          <p:cNvSpPr txBox="1"/>
          <p:nvPr>
            <p:ph idx="1" type="body"/>
          </p:nvPr>
        </p:nvSpPr>
        <p:spPr>
          <a:xfrm>
            <a:off x="177619" y="927466"/>
            <a:ext cx="6691263" cy="3872147"/>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ja-JP" sz="1800"/>
              <a:t>4 撒 的 时 候 ， 有 </a:t>
            </a:r>
            <a:r>
              <a:rPr lang="ja-JP" sz="1800">
                <a:highlight>
                  <a:srgbClr val="FFFF00"/>
                </a:highlight>
              </a:rPr>
              <a:t>落 在 路 旁 的 </a:t>
            </a:r>
            <a:r>
              <a:rPr lang="ja-JP" sz="1800"/>
              <a:t>， 飞 鸟 来 吃 尽 了 ；</a:t>
            </a:r>
            <a:endParaRPr/>
          </a:p>
          <a:p>
            <a:pPr indent="0" lvl="0" marL="0" rtl="0" algn="l">
              <a:lnSpc>
                <a:spcPct val="115000"/>
              </a:lnSpc>
              <a:spcBef>
                <a:spcPts val="1200"/>
              </a:spcBef>
              <a:spcAft>
                <a:spcPts val="0"/>
              </a:spcAft>
              <a:buSzPts val="1300"/>
              <a:buNone/>
            </a:pPr>
            <a:r>
              <a:rPr lang="ja-JP" sz="1800"/>
              <a:t>19 凡 听 见 天 国 道 理 </a:t>
            </a:r>
            <a:r>
              <a:rPr lang="ja-JP" sz="1800">
                <a:highlight>
                  <a:srgbClr val="FFFF00"/>
                </a:highlight>
              </a:rPr>
              <a:t>不 明 白 </a:t>
            </a:r>
            <a:r>
              <a:rPr lang="ja-JP" sz="1800"/>
              <a:t>的 ， 那 恶 者 就 来 ， 把 所 撒 在 他 心 里 的 夺 了 去 ； 这 就 是 撒 在 路 旁 的 了 。</a:t>
            </a:r>
            <a:endParaRPr sz="1800"/>
          </a:p>
          <a:p>
            <a:pPr indent="0" lvl="0" marL="0" rtl="0" algn="l">
              <a:lnSpc>
                <a:spcPct val="115000"/>
              </a:lnSpc>
              <a:spcBef>
                <a:spcPts val="1200"/>
              </a:spcBef>
              <a:spcAft>
                <a:spcPts val="0"/>
              </a:spcAft>
              <a:buSzPts val="1300"/>
              <a:buNone/>
            </a:pPr>
            <a:r>
              <a:t/>
            </a:r>
            <a:endParaRPr sz="1800"/>
          </a:p>
          <a:p>
            <a:pPr indent="-285750" lvl="0" marL="285750" rtl="0" algn="l">
              <a:lnSpc>
                <a:spcPct val="115000"/>
              </a:lnSpc>
              <a:spcBef>
                <a:spcPts val="1200"/>
              </a:spcBef>
              <a:spcAft>
                <a:spcPts val="0"/>
              </a:spcAft>
              <a:buSzPts val="1300"/>
              <a:buChar char="●"/>
            </a:pPr>
            <a:r>
              <a:rPr lang="ja-JP" sz="1800"/>
              <a:t>心里刚硬，像被踩硬路一样硬，不接受福音</a:t>
            </a:r>
            <a:endParaRPr sz="1800"/>
          </a:p>
          <a:p>
            <a:pPr indent="-285750" lvl="0" marL="285750" rtl="0" algn="l">
              <a:lnSpc>
                <a:spcPct val="115000"/>
              </a:lnSpc>
              <a:spcBef>
                <a:spcPts val="1200"/>
              </a:spcBef>
              <a:spcAft>
                <a:spcPts val="0"/>
              </a:spcAft>
              <a:buSzPts val="1300"/>
              <a:buChar char="●"/>
            </a:pPr>
            <a:r>
              <a:rPr lang="ja-JP" sz="1800"/>
              <a:t>对福音毫不在乎，常常敌视</a:t>
            </a:r>
            <a:endParaRPr sz="1800"/>
          </a:p>
          <a:p>
            <a:pPr indent="-285750" lvl="0" marL="285750" rtl="0" algn="l">
              <a:lnSpc>
                <a:spcPct val="115000"/>
              </a:lnSpc>
              <a:spcBef>
                <a:spcPts val="1200"/>
              </a:spcBef>
              <a:spcAft>
                <a:spcPts val="0"/>
              </a:spcAft>
              <a:buSzPts val="1300"/>
              <a:buChar char="●"/>
            </a:pPr>
            <a:r>
              <a:rPr lang="ja-JP" sz="1800"/>
              <a:t>不觉有罪，拒绝悔改</a:t>
            </a:r>
            <a:endParaRPr sz="1800"/>
          </a:p>
          <a:p>
            <a:pPr indent="-285750" lvl="0" marL="285750" rtl="0" algn="l">
              <a:lnSpc>
                <a:spcPct val="115000"/>
              </a:lnSpc>
              <a:spcBef>
                <a:spcPts val="1200"/>
              </a:spcBef>
              <a:spcAft>
                <a:spcPts val="0"/>
              </a:spcAft>
              <a:buSzPts val="1300"/>
              <a:buChar char="●"/>
            </a:pPr>
            <a:r>
              <a:rPr lang="ja-JP" sz="1800"/>
              <a:t>魔鬼让他们忘记福音，把福音的种子从他们心里清除</a:t>
            </a:r>
            <a:endParaRPr sz="1800"/>
          </a:p>
          <a:p>
            <a:pPr indent="0" lvl="0" marL="0" rtl="0" algn="l">
              <a:lnSpc>
                <a:spcPct val="115000"/>
              </a:lnSpc>
              <a:spcBef>
                <a:spcPts val="1200"/>
              </a:spcBef>
              <a:spcAft>
                <a:spcPts val="1200"/>
              </a:spcAft>
              <a:buSzPts val="1300"/>
              <a:buNone/>
            </a:pPr>
            <a:r>
              <a:t/>
            </a:r>
            <a:endParaRPr sz="1700"/>
          </a:p>
        </p:txBody>
      </p:sp>
      <p:pic>
        <p:nvPicPr>
          <p:cNvPr descr="A rugged countryside road with small birds eating seeds by the roadside. The scene captures the essence of a tranquil rural setting, with a narrow, winding path surrounded by lush greenery. The birds, various in species, are depicted in detail as they peck at the seeds scattered along the edge of the road. The overall atmosphere is peaceful and serene, evoking a sense of simplicity and connection with nature." id="287" name="Google Shape;287;p26"/>
          <p:cNvPicPr preferRelativeResize="0"/>
          <p:nvPr/>
        </p:nvPicPr>
        <p:blipFill rotWithShape="1">
          <a:blip r:embed="rId3">
            <a:alphaModFix/>
          </a:blip>
          <a:srcRect b="0" l="0" r="0" t="0"/>
          <a:stretch/>
        </p:blipFill>
        <p:spPr>
          <a:xfrm>
            <a:off x="5789826" y="1871413"/>
            <a:ext cx="2928200" cy="2928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7"/>
          <p:cNvSpPr txBox="1"/>
          <p:nvPr>
            <p:ph type="title"/>
          </p:nvPr>
        </p:nvSpPr>
        <p:spPr>
          <a:xfrm>
            <a:off x="580611" y="30491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浅土</a:t>
            </a:r>
            <a:endParaRPr/>
          </a:p>
        </p:txBody>
      </p:sp>
      <p:sp>
        <p:nvSpPr>
          <p:cNvPr id="293" name="Google Shape;293;p27"/>
          <p:cNvSpPr txBox="1"/>
          <p:nvPr>
            <p:ph idx="1" type="body"/>
          </p:nvPr>
        </p:nvSpPr>
        <p:spPr>
          <a:xfrm>
            <a:off x="311084" y="936978"/>
            <a:ext cx="4685122" cy="3855817"/>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ja-JP" sz="2000"/>
              <a:t>5 有 落 在 土 浅 石 头 地 上 的 ， 土 既 不 深 ， 发 苗 最 快 ，</a:t>
            </a:r>
            <a:endParaRPr/>
          </a:p>
          <a:p>
            <a:pPr indent="0" lvl="0" marL="0" rtl="0" algn="l">
              <a:lnSpc>
                <a:spcPct val="115000"/>
              </a:lnSpc>
              <a:spcBef>
                <a:spcPts val="0"/>
              </a:spcBef>
              <a:spcAft>
                <a:spcPts val="0"/>
              </a:spcAft>
              <a:buSzPts val="1300"/>
              <a:buNone/>
            </a:pPr>
            <a:r>
              <a:rPr lang="ja-JP" sz="2000"/>
              <a:t>6 日 头 出 来 一 晒 ， 因 为 没 有 根 ， 就 枯 乾 了 ；</a:t>
            </a:r>
            <a:endParaRPr/>
          </a:p>
          <a:p>
            <a:pPr indent="0" lvl="0" marL="0" rtl="0" algn="l">
              <a:lnSpc>
                <a:spcPct val="115000"/>
              </a:lnSpc>
              <a:spcBef>
                <a:spcPts val="0"/>
              </a:spcBef>
              <a:spcAft>
                <a:spcPts val="0"/>
              </a:spcAft>
              <a:buSzPts val="1300"/>
              <a:buNone/>
            </a:pPr>
            <a:r>
              <a:t/>
            </a:r>
            <a:endParaRPr sz="2000"/>
          </a:p>
          <a:p>
            <a:pPr indent="0" lvl="0" marL="0" rtl="0" algn="l">
              <a:lnSpc>
                <a:spcPct val="115000"/>
              </a:lnSpc>
              <a:spcBef>
                <a:spcPts val="0"/>
              </a:spcBef>
              <a:spcAft>
                <a:spcPts val="0"/>
              </a:spcAft>
              <a:buSzPts val="1300"/>
              <a:buNone/>
            </a:pPr>
            <a:r>
              <a:rPr lang="ja-JP" sz="2000"/>
              <a:t>20 撒 在 石 头 地 上 的 ， 就 是 人 听 了 道 ， 当 下 欢 喜 领 受 ，</a:t>
            </a:r>
            <a:endParaRPr/>
          </a:p>
          <a:p>
            <a:pPr indent="0" lvl="0" marL="0" rtl="0" algn="l">
              <a:lnSpc>
                <a:spcPct val="115000"/>
              </a:lnSpc>
              <a:spcBef>
                <a:spcPts val="0"/>
              </a:spcBef>
              <a:spcAft>
                <a:spcPts val="0"/>
              </a:spcAft>
              <a:buSzPts val="1300"/>
              <a:buNone/>
            </a:pPr>
            <a:r>
              <a:rPr lang="ja-JP" sz="2000"/>
              <a:t>21 只 因 </a:t>
            </a:r>
            <a:r>
              <a:rPr lang="ja-JP" sz="2000">
                <a:highlight>
                  <a:srgbClr val="FFFF00"/>
                </a:highlight>
              </a:rPr>
              <a:t>心 里 没 有 根 </a:t>
            </a:r>
            <a:r>
              <a:rPr lang="ja-JP" sz="2000"/>
              <a:t>， 不 过 是 暂 时 的 ， 及 至 </a:t>
            </a:r>
            <a:r>
              <a:rPr lang="ja-JP" sz="2000">
                <a:highlight>
                  <a:srgbClr val="FFFF00"/>
                </a:highlight>
              </a:rPr>
              <a:t>为 道 遭 了 患 难 ， 或 是 受 了 逼 迫 ， 立 刻 就 跌 倒 了 </a:t>
            </a:r>
            <a:r>
              <a:rPr lang="ja-JP" sz="2000"/>
              <a:t>。</a:t>
            </a:r>
            <a:endParaRPr/>
          </a:p>
          <a:p>
            <a:pPr indent="0" lvl="0" marL="0" rtl="0" algn="l">
              <a:lnSpc>
                <a:spcPct val="115000"/>
              </a:lnSpc>
              <a:spcBef>
                <a:spcPts val="0"/>
              </a:spcBef>
              <a:spcAft>
                <a:spcPts val="1200"/>
              </a:spcAft>
              <a:buSzPts val="1300"/>
              <a:buNone/>
            </a:pPr>
            <a:r>
              <a:t/>
            </a:r>
            <a:endParaRPr sz="1700"/>
          </a:p>
        </p:txBody>
      </p:sp>
      <p:pic>
        <p:nvPicPr>
          <p:cNvPr descr="An illustration depicting the biblical scene with seeds on shallow, rocky ground, from the Parable of the Sower. The young sprouts are even more withered, and the shallow soil reveals the rocks beneath it. The harsh sunlight beats down, highlighting the struggle of the sprouts as they fail to thrive due to the lack of deep soil." id="294" name="Google Shape;294;p27"/>
          <p:cNvPicPr preferRelativeResize="0"/>
          <p:nvPr/>
        </p:nvPicPr>
        <p:blipFill rotWithShape="1">
          <a:blip r:embed="rId3">
            <a:alphaModFix/>
          </a:blip>
          <a:srcRect b="0" l="0" r="0" t="0"/>
          <a:stretch/>
        </p:blipFill>
        <p:spPr>
          <a:xfrm>
            <a:off x="5194169" y="1259511"/>
            <a:ext cx="3533284" cy="35332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8"/>
          <p:cNvSpPr txBox="1"/>
          <p:nvPr>
            <p:ph type="title"/>
          </p:nvPr>
        </p:nvSpPr>
        <p:spPr>
          <a:xfrm>
            <a:off x="580611" y="30491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浅土</a:t>
            </a:r>
            <a:endParaRPr/>
          </a:p>
        </p:txBody>
      </p:sp>
      <p:sp>
        <p:nvSpPr>
          <p:cNvPr id="300" name="Google Shape;300;p28"/>
          <p:cNvSpPr txBox="1"/>
          <p:nvPr>
            <p:ph idx="1" type="body"/>
          </p:nvPr>
        </p:nvSpPr>
        <p:spPr>
          <a:xfrm>
            <a:off x="311084" y="846667"/>
            <a:ext cx="4685122" cy="4120444"/>
          </a:xfrm>
          <a:prstGeom prst="rect">
            <a:avLst/>
          </a:prstGeom>
          <a:noFill/>
          <a:ln>
            <a:noFill/>
          </a:ln>
        </p:spPr>
        <p:txBody>
          <a:bodyPr anchorCtr="0" anchor="t" bIns="91425" lIns="91425" spcFirstLastPara="1" rIns="91425" wrap="square" tIns="91425">
            <a:normAutofit/>
          </a:bodyPr>
          <a:lstStyle/>
          <a:p>
            <a:pPr indent="-285750" lvl="0" marL="285750" rtl="0" algn="l">
              <a:lnSpc>
                <a:spcPct val="115000"/>
              </a:lnSpc>
              <a:spcBef>
                <a:spcPts val="0"/>
              </a:spcBef>
              <a:spcAft>
                <a:spcPts val="0"/>
              </a:spcAft>
              <a:buSzPts val="1300"/>
              <a:buChar char="●"/>
            </a:pPr>
            <a:r>
              <a:rPr lang="ja-JP" sz="2000"/>
              <a:t>开始有正面回应，但是没有计算代价，</a:t>
            </a:r>
            <a:endParaRPr sz="2000"/>
          </a:p>
          <a:p>
            <a:pPr indent="-285750" lvl="0" marL="285750" rtl="0" algn="l">
              <a:lnSpc>
                <a:spcPct val="115000"/>
              </a:lnSpc>
              <a:spcBef>
                <a:spcPts val="0"/>
              </a:spcBef>
              <a:spcAft>
                <a:spcPts val="0"/>
              </a:spcAft>
              <a:buSzPts val="1300"/>
              <a:buChar char="●"/>
            </a:pPr>
            <a:r>
              <a:rPr lang="ja-JP" sz="2000"/>
              <a:t>只要福音中的喜乐，温暖，团契，等好处</a:t>
            </a:r>
            <a:endParaRPr sz="2000"/>
          </a:p>
          <a:p>
            <a:pPr indent="-285750" lvl="0" marL="285750" rtl="0" algn="l">
              <a:lnSpc>
                <a:spcPct val="115000"/>
              </a:lnSpc>
              <a:spcBef>
                <a:spcPts val="0"/>
              </a:spcBef>
              <a:spcAft>
                <a:spcPts val="0"/>
              </a:spcAft>
              <a:buSzPts val="1300"/>
              <a:buChar char="●"/>
            </a:pPr>
            <a:r>
              <a:rPr lang="ja-JP" sz="2000"/>
              <a:t>在罪和悔改上，破碎老我上没有认识</a:t>
            </a:r>
            <a:endParaRPr sz="2000"/>
          </a:p>
          <a:p>
            <a:pPr indent="-285750" lvl="0" marL="285750" rtl="0" algn="l">
              <a:lnSpc>
                <a:spcPct val="115000"/>
              </a:lnSpc>
              <a:spcBef>
                <a:spcPts val="0"/>
              </a:spcBef>
              <a:spcAft>
                <a:spcPts val="0"/>
              </a:spcAft>
              <a:buSzPts val="1300"/>
              <a:buChar char="●"/>
            </a:pPr>
            <a:r>
              <a:rPr lang="ja-JP" sz="2000"/>
              <a:t>不愿意背起自己的十字架跟随主</a:t>
            </a:r>
            <a:endParaRPr sz="2000"/>
          </a:p>
          <a:p>
            <a:pPr indent="-285750" lvl="0" marL="285750" rtl="0" algn="l">
              <a:lnSpc>
                <a:spcPct val="115000"/>
              </a:lnSpc>
              <a:spcBef>
                <a:spcPts val="0"/>
              </a:spcBef>
              <a:spcAft>
                <a:spcPts val="0"/>
              </a:spcAft>
              <a:buSzPts val="1300"/>
              <a:buChar char="●"/>
            </a:pPr>
            <a:r>
              <a:rPr lang="ja-JP" sz="2000"/>
              <a:t>一有逼迫和试探，就远离福音</a:t>
            </a:r>
            <a:endParaRPr sz="2000"/>
          </a:p>
          <a:p>
            <a:pPr indent="-285750" lvl="0" marL="285750" rtl="0" algn="l">
              <a:lnSpc>
                <a:spcPct val="115000"/>
              </a:lnSpc>
              <a:spcBef>
                <a:spcPts val="0"/>
              </a:spcBef>
              <a:spcAft>
                <a:spcPts val="0"/>
              </a:spcAft>
              <a:buSzPts val="1300"/>
              <a:buChar char="●"/>
            </a:pPr>
            <a:r>
              <a:rPr lang="ja-JP" sz="2000"/>
              <a:t>不是得救的信心</a:t>
            </a:r>
            <a:endParaRPr sz="2000"/>
          </a:p>
          <a:p>
            <a:pPr indent="0" lvl="0" marL="0" rtl="0" algn="l">
              <a:lnSpc>
                <a:spcPct val="115000"/>
              </a:lnSpc>
              <a:spcBef>
                <a:spcPts val="0"/>
              </a:spcBef>
              <a:spcAft>
                <a:spcPts val="0"/>
              </a:spcAft>
              <a:buSzPts val="1300"/>
              <a:buNone/>
            </a:pPr>
            <a:r>
              <a:rPr lang="ja-JP" sz="1800"/>
              <a:t>约一：2:19 他 们 从 我 们 中 间 出 去 ， 却 不 是 属 我 们 的 ； 若 是 属 我 们 的 ， 就 必 仍 旧 与 我 们 同 在 ； 他 们 出 去 ， 显 明 都 不 是 属 我 们 的 。</a:t>
            </a:r>
            <a:endParaRPr sz="1800"/>
          </a:p>
        </p:txBody>
      </p:sp>
      <p:pic>
        <p:nvPicPr>
          <p:cNvPr descr="An illustration depicting the biblical scene with seeds on shallow, rocky ground, from the Parable of the Sower. The young sprouts are even more withered, and the shallow soil reveals the rocks beneath it. The harsh sunlight beats down, highlighting the struggle of the sprouts as they fail to thrive due to the lack of deep soil." id="301" name="Google Shape;301;p28"/>
          <p:cNvPicPr preferRelativeResize="0"/>
          <p:nvPr/>
        </p:nvPicPr>
        <p:blipFill rotWithShape="1">
          <a:blip r:embed="rId3">
            <a:alphaModFix/>
          </a:blip>
          <a:srcRect b="0" l="0" r="0" t="0"/>
          <a:stretch/>
        </p:blipFill>
        <p:spPr>
          <a:xfrm>
            <a:off x="5194169" y="1259511"/>
            <a:ext cx="3533284" cy="353328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9"/>
          <p:cNvSpPr txBox="1"/>
          <p:nvPr>
            <p:ph type="title"/>
          </p:nvPr>
        </p:nvSpPr>
        <p:spPr>
          <a:xfrm>
            <a:off x="580611" y="30491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有荆棘的土</a:t>
            </a:r>
            <a:endParaRPr/>
          </a:p>
        </p:txBody>
      </p:sp>
      <p:sp>
        <p:nvSpPr>
          <p:cNvPr id="307" name="Google Shape;307;p29"/>
          <p:cNvSpPr txBox="1"/>
          <p:nvPr>
            <p:ph idx="1" type="body"/>
          </p:nvPr>
        </p:nvSpPr>
        <p:spPr>
          <a:xfrm>
            <a:off x="348792" y="923827"/>
            <a:ext cx="8389855" cy="4062952"/>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300"/>
              <a:buNone/>
            </a:pPr>
            <a:r>
              <a:rPr lang="ja-JP" sz="1800"/>
              <a:t>7 有 </a:t>
            </a:r>
            <a:r>
              <a:rPr lang="ja-JP" sz="1800">
                <a:highlight>
                  <a:srgbClr val="FFFF00"/>
                </a:highlight>
              </a:rPr>
              <a:t>落 在 荆 棘 里 </a:t>
            </a:r>
            <a:r>
              <a:rPr lang="ja-JP" sz="1800"/>
              <a:t>的 ， 荆 棘 长 起 来 ， 把 他 挤 住 了 ；</a:t>
            </a:r>
            <a:endParaRPr sz="1800"/>
          </a:p>
          <a:p>
            <a:pPr indent="0" lvl="0" marL="0" rtl="0" algn="l">
              <a:lnSpc>
                <a:spcPct val="115000"/>
              </a:lnSpc>
              <a:spcBef>
                <a:spcPts val="1200"/>
              </a:spcBef>
              <a:spcAft>
                <a:spcPts val="0"/>
              </a:spcAft>
              <a:buSzPts val="1300"/>
              <a:buNone/>
            </a:pPr>
            <a:r>
              <a:rPr lang="ja-JP" sz="1800"/>
              <a:t>22 撒 在 荆 棘 里 的 ， 就 是 人 听 了 道 ， 後 来 有 </a:t>
            </a:r>
            <a:r>
              <a:rPr lang="ja-JP" sz="1800">
                <a:highlight>
                  <a:srgbClr val="FFFF00"/>
                </a:highlight>
              </a:rPr>
              <a:t>世 上 的 思 虑 </a:t>
            </a:r>
            <a:r>
              <a:rPr lang="ja-JP" sz="1800"/>
              <a:t>、 钱 财 的 迷 惑 把 道 挤 住 了 ， 不 能 结 实 。</a:t>
            </a:r>
            <a:endParaRPr sz="1800"/>
          </a:p>
          <a:p>
            <a:pPr indent="0" lvl="0" marL="0" rtl="0" algn="l">
              <a:lnSpc>
                <a:spcPct val="115000"/>
              </a:lnSpc>
              <a:spcBef>
                <a:spcPts val="1200"/>
              </a:spcBef>
              <a:spcAft>
                <a:spcPts val="0"/>
              </a:spcAft>
              <a:buSzPts val="1300"/>
              <a:buNone/>
            </a:pPr>
            <a:r>
              <a:rPr lang="ja-JP" sz="1800"/>
              <a:t>世俗的心：世俗的追求是他们真正的主</a:t>
            </a:r>
            <a:endParaRPr sz="1800"/>
          </a:p>
          <a:p>
            <a:pPr indent="0" lvl="0" marL="0" rtl="0" algn="l">
              <a:lnSpc>
                <a:spcPct val="115000"/>
              </a:lnSpc>
              <a:spcBef>
                <a:spcPts val="1200"/>
              </a:spcBef>
              <a:spcAft>
                <a:spcPts val="0"/>
              </a:spcAft>
              <a:buSzPts val="1300"/>
              <a:buNone/>
            </a:pPr>
            <a:r>
              <a:rPr lang="ja-JP" sz="1800"/>
              <a:t>财富，健康，房子，地位，权力，名声，事业，各种欲望等等挤住了他们对福音的心</a:t>
            </a:r>
            <a:endParaRPr sz="1800"/>
          </a:p>
          <a:p>
            <a:pPr indent="0" lvl="0" marL="0" rtl="0" algn="l">
              <a:lnSpc>
                <a:spcPct val="115000"/>
              </a:lnSpc>
              <a:spcBef>
                <a:spcPts val="1200"/>
              </a:spcBef>
              <a:spcAft>
                <a:spcPts val="0"/>
              </a:spcAft>
              <a:buSzPts val="1300"/>
              <a:buNone/>
            </a:pPr>
            <a:r>
              <a:rPr lang="ja-JP" sz="1800"/>
              <a:t>太6:24 一 个 人 不 能 事 奉 两 个 主 ； 不 是 恶 这 个 ， 爱 那 个 ， 就 是 重 这 个 ， 轻 那 个 。 你 们 不 能 又 事 奉 神 ， 又 事 奉 玛 门 （ 玛 门 ： 财 利 的 意 思 ） 。</a:t>
            </a:r>
            <a:endParaRPr sz="1800"/>
          </a:p>
          <a:p>
            <a:pPr indent="0" lvl="0" marL="0" rtl="0" algn="l">
              <a:lnSpc>
                <a:spcPct val="115000"/>
              </a:lnSpc>
              <a:spcBef>
                <a:spcPts val="1200"/>
              </a:spcBef>
              <a:spcAft>
                <a:spcPts val="1200"/>
              </a:spcAft>
              <a:buSzPts val="1300"/>
              <a:buNone/>
            </a:pPr>
            <a:r>
              <a:rPr lang="ja-JP" sz="1800"/>
              <a:t>约一2:15 不 要 爱 世 界 和 世 界 上 的 事 。 人 若 爱 世 界 ， 爱 父 的 心 就 不 在 他 里 面 了 。</a:t>
            </a:r>
            <a:endParaRPr/>
          </a:p>
        </p:txBody>
      </p:sp>
      <p:pic>
        <p:nvPicPr>
          <p:cNvPr descr="An updated illustration showing multiple young sprouts among dense thorns, with the thickest sprout removed. The scene is even more focused on the struggling, smaller sprouts that are barely visible and overshadowed by the dense thorns, blocking all sunlight." id="308" name="Google Shape;308;p29"/>
          <p:cNvPicPr preferRelativeResize="0"/>
          <p:nvPr/>
        </p:nvPicPr>
        <p:blipFill rotWithShape="1">
          <a:blip r:embed="rId3">
            <a:alphaModFix/>
          </a:blip>
          <a:srcRect b="0" l="0" r="0" t="0"/>
          <a:stretch/>
        </p:blipFill>
        <p:spPr>
          <a:xfrm>
            <a:off x="7598004" y="65017"/>
            <a:ext cx="1545996" cy="13207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加略人 犹大</a:t>
            </a:r>
            <a:endParaRPr/>
          </a:p>
        </p:txBody>
      </p:sp>
      <p:sp>
        <p:nvSpPr>
          <p:cNvPr id="142" name="Google Shape;142;p3"/>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ja-JP" sz="2800"/>
              <a:t>太10：1-4 耶 稣 叫 了 十 二 个 门 徒 来 ， 给 他 们 权 柄 ， 能 赶 逐 污 鬼 ， 并 医 治 各 样 的 病 症 。这 十 二 使 徒 的 名 ： 头 一 个 叫 西 门 、 又 称 彼 得 ， 还 有 他 兄 弟 安 得 烈 ， 西 庇 太 的 儿 子 雅 各 和 雅 各 的 兄 弟 约 翰 ， 腓 力 和 巴 多 罗 买 ， 多 马 和 税 吏 马 太 ， 亚 勒 腓 的 儿 子 雅 各 ， 和 达 太 ，奋 锐 党 的 西 门 ， 还 有 </a:t>
            </a:r>
            <a:r>
              <a:rPr lang="ja-JP" sz="2800">
                <a:highlight>
                  <a:srgbClr val="FFFF00"/>
                </a:highlight>
              </a:rPr>
              <a:t>卖 耶 稣 的 加 略 人 犹 大 。</a:t>
            </a:r>
            <a:endParaRPr sz="2800">
              <a:highlight>
                <a:srgbClr val="FFFF0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0"/>
          <p:cNvSpPr txBox="1"/>
          <p:nvPr>
            <p:ph type="title"/>
          </p:nvPr>
        </p:nvSpPr>
        <p:spPr>
          <a:xfrm>
            <a:off x="341134" y="202924"/>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好土</a:t>
            </a:r>
            <a:endParaRPr/>
          </a:p>
        </p:txBody>
      </p:sp>
      <p:sp>
        <p:nvSpPr>
          <p:cNvPr id="314" name="Google Shape;314;p30"/>
          <p:cNvSpPr txBox="1"/>
          <p:nvPr>
            <p:ph idx="1" type="body"/>
          </p:nvPr>
        </p:nvSpPr>
        <p:spPr>
          <a:xfrm>
            <a:off x="248356" y="733778"/>
            <a:ext cx="5121114" cy="4409722"/>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78078"/>
              <a:buNone/>
            </a:pPr>
            <a:r>
              <a:rPr lang="ja-JP" sz="1800"/>
              <a:t>8 又 有 落 在 好 土 里 的 ， 就 结 实 ， 有 一 百 倍 的 ， 有 六 十 倍 的 ， 有 三 十 倍 的 。</a:t>
            </a:r>
            <a:endParaRPr/>
          </a:p>
          <a:p>
            <a:pPr indent="0" lvl="0" marL="0" rtl="0" algn="l">
              <a:lnSpc>
                <a:spcPct val="115000"/>
              </a:lnSpc>
              <a:spcBef>
                <a:spcPts val="1200"/>
              </a:spcBef>
              <a:spcAft>
                <a:spcPts val="0"/>
              </a:spcAft>
              <a:buSzPct val="78078"/>
              <a:buNone/>
            </a:pPr>
            <a:r>
              <a:rPr lang="ja-JP" sz="1800"/>
              <a:t>23 撒 在 好 地 上 的 ， 就 是 人 听 道 明 白 了 ， 後 来 结 实 ， 有 一 百 倍 的 ， 有 六 十 倍 的 ， 有 三 十 倍 的 。</a:t>
            </a:r>
            <a:endParaRPr sz="1800"/>
          </a:p>
          <a:p>
            <a:pPr indent="0" lvl="0" marL="0" rtl="0" algn="l">
              <a:lnSpc>
                <a:spcPct val="115000"/>
              </a:lnSpc>
              <a:spcBef>
                <a:spcPts val="1200"/>
              </a:spcBef>
              <a:spcAft>
                <a:spcPts val="0"/>
              </a:spcAft>
              <a:buSzPct val="78078"/>
              <a:buNone/>
            </a:pPr>
            <a:r>
              <a:rPr lang="ja-JP" sz="1800"/>
              <a:t>愿意接受的心，预备好接受福音，将结实慢慢</a:t>
            </a:r>
            <a:endParaRPr sz="1800"/>
          </a:p>
          <a:p>
            <a:pPr indent="0" lvl="0" marL="0" rtl="0" algn="l">
              <a:lnSpc>
                <a:spcPct val="115000"/>
              </a:lnSpc>
              <a:spcBef>
                <a:spcPts val="1200"/>
              </a:spcBef>
              <a:spcAft>
                <a:spcPts val="0"/>
              </a:spcAft>
              <a:buSzPct val="78078"/>
              <a:buNone/>
            </a:pPr>
            <a:r>
              <a:rPr lang="ja-JP" sz="1800"/>
              <a:t>结实是耕种的目的，也是福音的目的</a:t>
            </a:r>
            <a:endParaRPr sz="1800"/>
          </a:p>
          <a:p>
            <a:pPr indent="0" lvl="0" marL="0" rtl="0" algn="l">
              <a:lnSpc>
                <a:spcPct val="115000"/>
              </a:lnSpc>
              <a:spcBef>
                <a:spcPts val="1200"/>
              </a:spcBef>
              <a:spcAft>
                <a:spcPts val="0"/>
              </a:spcAft>
              <a:buSzPct val="78078"/>
              <a:buNone/>
            </a:pPr>
            <a:r>
              <a:rPr lang="ja-JP" sz="1800"/>
              <a:t>种子不是救恩，结实才是，</a:t>
            </a:r>
            <a:endParaRPr sz="1800"/>
          </a:p>
          <a:p>
            <a:pPr indent="0" lvl="0" marL="0" rtl="0" algn="l">
              <a:lnSpc>
                <a:spcPct val="115000"/>
              </a:lnSpc>
              <a:spcBef>
                <a:spcPts val="1200"/>
              </a:spcBef>
              <a:spcAft>
                <a:spcPts val="0"/>
              </a:spcAft>
              <a:buSzPct val="78078"/>
              <a:buNone/>
            </a:pPr>
            <a:r>
              <a:rPr lang="ja-JP" sz="1800"/>
              <a:t>结实程度可能不同，但一定有结实</a:t>
            </a:r>
            <a:endParaRPr sz="1800"/>
          </a:p>
          <a:p>
            <a:pPr indent="0" lvl="0" marL="0" rtl="0" algn="l">
              <a:lnSpc>
                <a:spcPct val="115000"/>
              </a:lnSpc>
              <a:spcBef>
                <a:spcPts val="1200"/>
              </a:spcBef>
              <a:spcAft>
                <a:spcPts val="1200"/>
              </a:spcAft>
              <a:buSzPct val="78078"/>
              <a:buNone/>
            </a:pPr>
            <a:r>
              <a:rPr lang="ja-JP" sz="1800"/>
              <a:t>太7:16 凭 着 他 们 的 果 子 ， 就 可 以 认 出 他 们 来 。 荆 棘 上 岂 能 摘 葡 萄 呢 ？ 蒺 藜 里 岂 能 摘 无 花 果 呢 ？</a:t>
            </a:r>
            <a:endParaRPr sz="1600"/>
          </a:p>
        </p:txBody>
      </p:sp>
      <p:pic>
        <p:nvPicPr>
          <p:cNvPr descr="An illustration of a wheat field during harvest time. The scene should depict a vast, golden field of wheat that is ripe and ready for harvest, with the abundance of grain symbolizing a bountiful yield. The atmosphere should be warm and fulfilling, showcasing the beauty of a successful agricultural bounty." id="315" name="Google Shape;315;p30"/>
          <p:cNvPicPr preferRelativeResize="0"/>
          <p:nvPr/>
        </p:nvPicPr>
        <p:blipFill rotWithShape="1">
          <a:blip r:embed="rId3">
            <a:alphaModFix/>
          </a:blip>
          <a:srcRect b="0" l="0" r="0" t="0"/>
          <a:stretch/>
        </p:blipFill>
        <p:spPr>
          <a:xfrm>
            <a:off x="5369470" y="1157524"/>
            <a:ext cx="3193919" cy="31939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加略人 犹大</a:t>
            </a:r>
            <a:endParaRPr/>
          </a:p>
        </p:txBody>
      </p:sp>
      <p:sp>
        <p:nvSpPr>
          <p:cNvPr id="148" name="Google Shape;148;p4"/>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fontScale="77500" lnSpcReduction="20000"/>
          </a:bodyPr>
          <a:lstStyle/>
          <a:p>
            <a:pPr indent="0" lvl="0" marL="146050" rtl="0" algn="l">
              <a:lnSpc>
                <a:spcPct val="115000"/>
              </a:lnSpc>
              <a:spcBef>
                <a:spcPts val="0"/>
              </a:spcBef>
              <a:spcAft>
                <a:spcPts val="0"/>
              </a:spcAft>
              <a:buSzPct val="59907"/>
              <a:buNone/>
            </a:pPr>
            <a:r>
              <a:rPr lang="ja-JP" sz="2800"/>
              <a:t>太8:20 耶 稣 说 ： 狐 狸 有 洞 ， 天 空 的 飞 鸟 有 窝 ， 人 子 却 没 </a:t>
            </a:r>
            <a:r>
              <a:rPr lang="ja-JP" sz="2800">
                <a:highlight>
                  <a:srgbClr val="FFFF00"/>
                </a:highlight>
              </a:rPr>
              <a:t>有 枕 头 的 地 方 </a:t>
            </a:r>
            <a:r>
              <a:rPr lang="ja-JP" sz="2800"/>
              <a:t>。</a:t>
            </a:r>
            <a:endParaRPr sz="2800"/>
          </a:p>
          <a:p>
            <a:pPr indent="0" lvl="0" marL="146050" rtl="0" algn="l">
              <a:lnSpc>
                <a:spcPct val="115000"/>
              </a:lnSpc>
              <a:spcBef>
                <a:spcPts val="0"/>
              </a:spcBef>
              <a:spcAft>
                <a:spcPts val="0"/>
              </a:spcAft>
              <a:buSzPct val="59907"/>
              <a:buNone/>
            </a:pPr>
            <a:r>
              <a:t/>
            </a:r>
            <a:endParaRPr sz="2800"/>
          </a:p>
          <a:p>
            <a:pPr indent="0" lvl="0" marL="146050" rtl="0" algn="l">
              <a:lnSpc>
                <a:spcPct val="115000"/>
              </a:lnSpc>
              <a:spcBef>
                <a:spcPts val="0"/>
              </a:spcBef>
              <a:spcAft>
                <a:spcPts val="0"/>
              </a:spcAft>
              <a:buSzPct val="59907"/>
              <a:buNone/>
            </a:pPr>
            <a:r>
              <a:rPr lang="ja-JP" sz="2800"/>
              <a:t>约13:29 有 人 因 </a:t>
            </a:r>
            <a:r>
              <a:rPr lang="ja-JP" sz="2800">
                <a:highlight>
                  <a:srgbClr val="FFFF00"/>
                </a:highlight>
              </a:rPr>
              <a:t>犹 大 带 着 钱 囊 </a:t>
            </a:r>
            <a:r>
              <a:rPr lang="ja-JP" sz="2800"/>
              <a:t>， 以 为 耶 稣 是 对 他 说 ： 你 去 买 我 们 过 节 所 应 用 的 东 西 ， 或 是 叫 他 拿 甚 麽 周 济 穷 人 。</a:t>
            </a:r>
            <a:endParaRPr sz="2800"/>
          </a:p>
          <a:p>
            <a:pPr indent="0" lvl="0" marL="146050" rtl="0" algn="l">
              <a:lnSpc>
                <a:spcPct val="115000"/>
              </a:lnSpc>
              <a:spcBef>
                <a:spcPts val="0"/>
              </a:spcBef>
              <a:spcAft>
                <a:spcPts val="0"/>
              </a:spcAft>
              <a:buSzPct val="59907"/>
              <a:buNone/>
            </a:pPr>
            <a:r>
              <a:t/>
            </a:r>
            <a:endParaRPr sz="2800"/>
          </a:p>
          <a:p>
            <a:pPr indent="0" lvl="0" marL="146050" rtl="0" algn="l">
              <a:lnSpc>
                <a:spcPct val="115000"/>
              </a:lnSpc>
              <a:spcBef>
                <a:spcPts val="0"/>
              </a:spcBef>
              <a:spcAft>
                <a:spcPts val="0"/>
              </a:spcAft>
              <a:buSzPct val="59907"/>
              <a:buNone/>
            </a:pPr>
            <a:r>
              <a:rPr lang="ja-JP" sz="2800"/>
              <a:t>与主同在三年，听主教导，一同做事，经历神迹</a:t>
            </a:r>
            <a:endParaRPr sz="2800"/>
          </a:p>
          <a:p>
            <a:pPr indent="0" lvl="0" marL="146050" rtl="0" algn="l">
              <a:lnSpc>
                <a:spcPct val="115000"/>
              </a:lnSpc>
              <a:spcBef>
                <a:spcPts val="0"/>
              </a:spcBef>
              <a:spcAft>
                <a:spcPts val="0"/>
              </a:spcAft>
              <a:buSzPct val="59907"/>
              <a:buNone/>
            </a:pPr>
            <a:r>
              <a:t/>
            </a:r>
            <a:endParaRPr sz="2800"/>
          </a:p>
          <a:p>
            <a:pPr indent="0" lvl="0" marL="146050" rtl="0" algn="l">
              <a:lnSpc>
                <a:spcPct val="115000"/>
              </a:lnSpc>
              <a:spcBef>
                <a:spcPts val="0"/>
              </a:spcBef>
              <a:spcAft>
                <a:spcPts val="0"/>
              </a:spcAft>
              <a:buSzPct val="59907"/>
              <a:buNone/>
            </a:pPr>
            <a:r>
              <a:rPr lang="ja-JP" sz="2800"/>
              <a:t>没人怀疑：太26:21-22 正 吃 的 时 候 ， 耶 稣 说 ： 我 实 在 告 诉 你 们 ， 你 们 中 间 有 一 个 人 要 卖 我 了 。他 们 就 甚 忧 愁 </a:t>
            </a:r>
            <a:r>
              <a:rPr lang="ja-JP" sz="2800">
                <a:highlight>
                  <a:srgbClr val="FFFF00"/>
                </a:highlight>
              </a:rPr>
              <a:t>， 一 个 一 个 的 问 他 说 ： 主 ， 是 我 麽 ？</a:t>
            </a:r>
            <a:endParaRPr sz="2800">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约翰福音12章</a:t>
            </a:r>
            <a:endParaRPr/>
          </a:p>
        </p:txBody>
      </p:sp>
      <p:sp>
        <p:nvSpPr>
          <p:cNvPr id="154" name="Google Shape;154;p5"/>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fontScale="85000" lnSpcReduction="20000"/>
          </a:bodyPr>
          <a:lstStyle/>
          <a:p>
            <a:pPr indent="0" lvl="0" marL="146050" rtl="0" algn="l">
              <a:lnSpc>
                <a:spcPct val="115000"/>
              </a:lnSpc>
              <a:spcBef>
                <a:spcPts val="0"/>
              </a:spcBef>
              <a:spcAft>
                <a:spcPts val="0"/>
              </a:spcAft>
              <a:buSzPct val="54621"/>
              <a:buNone/>
            </a:pPr>
            <a:r>
              <a:rPr lang="ja-JP" sz="2800"/>
              <a:t>1 逾 越 节 前 六 日 ， 耶 稣 来 到 伯 大 尼 ， 就 是 他 叫 拉 撒 路 从 死 里 复 活 之 处 。</a:t>
            </a:r>
            <a:endParaRPr/>
          </a:p>
          <a:p>
            <a:pPr indent="0" lvl="0" marL="146050" rtl="0" algn="l">
              <a:lnSpc>
                <a:spcPct val="115000"/>
              </a:lnSpc>
              <a:spcBef>
                <a:spcPts val="0"/>
              </a:spcBef>
              <a:spcAft>
                <a:spcPts val="0"/>
              </a:spcAft>
              <a:buSzPct val="54621"/>
              <a:buNone/>
            </a:pPr>
            <a:r>
              <a:rPr lang="ja-JP" sz="2800"/>
              <a:t>2 有 人 在 那 里 给 耶 稣 预 备 筵 席 ； 马 大 伺 候 ， 拉 撒 路 也 在 那 同 耶 稣 坐 席 的 人 中 。</a:t>
            </a:r>
            <a:endParaRPr/>
          </a:p>
          <a:p>
            <a:pPr indent="0" lvl="0" marL="146050" rtl="0" algn="l">
              <a:lnSpc>
                <a:spcPct val="115000"/>
              </a:lnSpc>
              <a:spcBef>
                <a:spcPts val="0"/>
              </a:spcBef>
              <a:spcAft>
                <a:spcPts val="0"/>
              </a:spcAft>
              <a:buSzPct val="54621"/>
              <a:buNone/>
            </a:pPr>
            <a:r>
              <a:rPr lang="ja-JP" sz="2800"/>
              <a:t>3 马 利 亚 就 拿 着 一 斤 极 贵 的 真 哪 哒 香 膏 ， 抹 耶 稣 的 脚 ， 又 用 自 己 头 发 去 擦 ， 屋 里 就 满 了 膏 的 香 气 。</a:t>
            </a:r>
            <a:endParaRPr/>
          </a:p>
          <a:p>
            <a:pPr indent="0" lvl="0" marL="146050" rtl="0" algn="l">
              <a:lnSpc>
                <a:spcPct val="115000"/>
              </a:lnSpc>
              <a:spcBef>
                <a:spcPts val="0"/>
              </a:spcBef>
              <a:spcAft>
                <a:spcPts val="0"/>
              </a:spcAft>
              <a:buSzPct val="54621"/>
              <a:buNone/>
            </a:pPr>
            <a:r>
              <a:rPr lang="ja-JP" sz="2800"/>
              <a:t>4 有 一 个 门 徒 ， 就 是 那 将 要 卖 耶 稣 的 加 略 人 犹 大 ，</a:t>
            </a:r>
            <a:endParaRPr/>
          </a:p>
          <a:p>
            <a:pPr indent="0" lvl="0" marL="146050" rtl="0" algn="l">
              <a:lnSpc>
                <a:spcPct val="115000"/>
              </a:lnSpc>
              <a:spcBef>
                <a:spcPts val="0"/>
              </a:spcBef>
              <a:spcAft>
                <a:spcPts val="0"/>
              </a:spcAft>
              <a:buSzPct val="54621"/>
              <a:buNone/>
            </a:pPr>
            <a:r>
              <a:rPr lang="ja-JP" sz="2800"/>
              <a:t>5 说 ： 这 香 膏 为 甚 麽 不 卖 三 十 两 银 子 周 济 穷 人 呢 ？</a:t>
            </a:r>
            <a:endParaRPr/>
          </a:p>
          <a:p>
            <a:pPr indent="0" lvl="0" marL="146050" rtl="0" algn="l">
              <a:lnSpc>
                <a:spcPct val="115000"/>
              </a:lnSpc>
              <a:spcBef>
                <a:spcPts val="0"/>
              </a:spcBef>
              <a:spcAft>
                <a:spcPts val="0"/>
              </a:spcAft>
              <a:buSzPct val="54621"/>
              <a:buNone/>
            </a:pPr>
            <a:r>
              <a:rPr lang="ja-JP" sz="2800"/>
              <a:t>6 他 说 这 话 ， 并 不 是 挂 念 穷 人 ， 乃 因 </a:t>
            </a:r>
            <a:r>
              <a:rPr lang="ja-JP" sz="2800">
                <a:highlight>
                  <a:srgbClr val="FFFF00"/>
                </a:highlight>
              </a:rPr>
              <a:t>他 是 个 贼</a:t>
            </a:r>
            <a:r>
              <a:rPr lang="ja-JP" sz="2800"/>
              <a:t> ， 又 </a:t>
            </a:r>
            <a:r>
              <a:rPr lang="ja-JP" sz="2800">
                <a:highlight>
                  <a:srgbClr val="FFFF00"/>
                </a:highlight>
              </a:rPr>
              <a:t>带 着 钱 囊 </a:t>
            </a:r>
            <a:r>
              <a:rPr lang="ja-JP" sz="2800"/>
              <a:t>， </a:t>
            </a:r>
            <a:r>
              <a:rPr lang="ja-JP" sz="2800">
                <a:highlight>
                  <a:srgbClr val="FFFF00"/>
                </a:highlight>
              </a:rPr>
              <a:t>常 取 其 中 所 存 的 </a:t>
            </a:r>
            <a:r>
              <a:rPr lang="ja-JP" sz="2800"/>
              <a:t>。</a:t>
            </a:r>
            <a:endParaRPr/>
          </a:p>
          <a:p>
            <a:pPr indent="0" lvl="0" marL="146050" rtl="0" algn="l">
              <a:lnSpc>
                <a:spcPct val="115000"/>
              </a:lnSpc>
              <a:spcBef>
                <a:spcPts val="0"/>
              </a:spcBef>
              <a:spcAft>
                <a:spcPts val="0"/>
              </a:spcAft>
              <a:buSzPct val="54621"/>
              <a:buNone/>
            </a:pPr>
            <a:r>
              <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加略人 犹大</a:t>
            </a:r>
            <a:endParaRPr/>
          </a:p>
        </p:txBody>
      </p:sp>
      <p:sp>
        <p:nvSpPr>
          <p:cNvPr id="160" name="Google Shape;160;p6"/>
          <p:cNvSpPr txBox="1"/>
          <p:nvPr>
            <p:ph idx="1" type="body"/>
          </p:nvPr>
        </p:nvSpPr>
        <p:spPr>
          <a:xfrm>
            <a:off x="264459" y="857693"/>
            <a:ext cx="8615082" cy="4162542"/>
          </a:xfrm>
          <a:prstGeom prst="rect">
            <a:avLst/>
          </a:prstGeom>
          <a:noFill/>
          <a:ln>
            <a:noFill/>
          </a:ln>
        </p:spPr>
        <p:txBody>
          <a:bodyPr anchorCtr="0" anchor="t" bIns="91425" lIns="91425" spcFirstLastPara="1" rIns="91425" wrap="square" tIns="91425">
            <a:normAutofit fontScale="70000" lnSpcReduction="20000"/>
          </a:bodyPr>
          <a:lstStyle/>
          <a:p>
            <a:pPr indent="-311150" lvl="0" marL="457200" rtl="0" algn="l">
              <a:lnSpc>
                <a:spcPct val="115000"/>
              </a:lnSpc>
              <a:spcBef>
                <a:spcPts val="0"/>
              </a:spcBef>
              <a:spcAft>
                <a:spcPts val="0"/>
              </a:spcAft>
              <a:buSzPct val="48872"/>
              <a:buChar char="●"/>
            </a:pPr>
            <a:r>
              <a:rPr lang="ja-JP" sz="3800"/>
              <a:t>太26:14-16 当 下 ， 十 二 门 徒 里 有 一 个 称 为 加 略 人 犹 大 的 ， 去 见 祭 司 长 ，说 ： 我 把 他 交 给 你 们 ， </a:t>
            </a:r>
            <a:r>
              <a:rPr lang="ja-JP" sz="3800">
                <a:highlight>
                  <a:srgbClr val="FFFF00"/>
                </a:highlight>
              </a:rPr>
              <a:t>你 们 愿 意 给 我 多 少 钱 </a:t>
            </a:r>
            <a:r>
              <a:rPr lang="ja-JP" sz="3800"/>
              <a:t>？ 他 们 就 给 了 他 三 十 块 钱 。从 那 时 候 ， 他 就 </a:t>
            </a:r>
            <a:r>
              <a:rPr lang="ja-JP" sz="3800">
                <a:highlight>
                  <a:srgbClr val="FFFF00"/>
                </a:highlight>
              </a:rPr>
              <a:t>找 机 会 要 把 耶 稣 交 给 他 们</a:t>
            </a:r>
            <a:r>
              <a:rPr lang="ja-JP" sz="3800"/>
              <a:t> 。</a:t>
            </a:r>
            <a:endParaRPr sz="3800"/>
          </a:p>
          <a:p>
            <a:pPr indent="-311150" lvl="0" marL="457200" rtl="0" algn="l">
              <a:lnSpc>
                <a:spcPct val="115000"/>
              </a:lnSpc>
              <a:spcBef>
                <a:spcPts val="0"/>
              </a:spcBef>
              <a:spcAft>
                <a:spcPts val="0"/>
              </a:spcAft>
              <a:buSzPct val="48872"/>
              <a:buChar char="●"/>
            </a:pPr>
            <a:r>
              <a:rPr lang="ja-JP" sz="3800"/>
              <a:t>约13:2 吃 晚 饭 的 时 候 ， 魔 鬼 已 将 卖 耶 稣 的 意 思 放 在 西 门 的 儿 子 加 略 人 犹 大 心 里 。</a:t>
            </a:r>
            <a:endParaRPr/>
          </a:p>
          <a:p>
            <a:pPr indent="-311150" lvl="0" marL="457200" rtl="0" algn="l">
              <a:lnSpc>
                <a:spcPct val="115000"/>
              </a:lnSpc>
              <a:spcBef>
                <a:spcPts val="0"/>
              </a:spcBef>
              <a:spcAft>
                <a:spcPts val="0"/>
              </a:spcAft>
              <a:buSzPct val="48872"/>
              <a:buChar char="●"/>
            </a:pPr>
            <a:r>
              <a:rPr lang="ja-JP" sz="3800"/>
              <a:t>约13:4-5 就 离 席 站 起 来 ， 脱 了 衣 服 ， 拿 一 条 手 巾 束 腰 ，随 後 把 水 倒 在 盆 里 ， 就 洗 门 徒 的 脚 ， 并 用 自 己 所 束 的 手 巾 擦 乾 。</a:t>
            </a:r>
            <a:endParaRPr sz="3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加略人 犹大</a:t>
            </a:r>
            <a:endParaRPr/>
          </a:p>
        </p:txBody>
      </p:sp>
      <p:sp>
        <p:nvSpPr>
          <p:cNvPr id="166" name="Google Shape;166;p7"/>
          <p:cNvSpPr txBox="1"/>
          <p:nvPr>
            <p:ph idx="1" type="body"/>
          </p:nvPr>
        </p:nvSpPr>
        <p:spPr>
          <a:xfrm>
            <a:off x="264459" y="857693"/>
            <a:ext cx="8615082" cy="4162542"/>
          </a:xfrm>
          <a:prstGeom prst="rect">
            <a:avLst/>
          </a:prstGeom>
          <a:noFill/>
          <a:ln>
            <a:noFill/>
          </a:ln>
        </p:spPr>
        <p:txBody>
          <a:bodyPr anchorCtr="0" anchor="t" bIns="91425" lIns="91425" spcFirstLastPara="1" rIns="91425" wrap="square" tIns="91425">
            <a:normAutofit fontScale="77500" lnSpcReduction="20000"/>
          </a:bodyPr>
          <a:lstStyle/>
          <a:p>
            <a:pPr indent="-311150" lvl="0" marL="457200" rtl="0" algn="l">
              <a:lnSpc>
                <a:spcPct val="115000"/>
              </a:lnSpc>
              <a:spcBef>
                <a:spcPts val="0"/>
              </a:spcBef>
              <a:spcAft>
                <a:spcPts val="0"/>
              </a:spcAft>
              <a:buSzPct val="44142"/>
              <a:buChar char="●"/>
            </a:pPr>
            <a:r>
              <a:rPr lang="ja-JP" sz="3800"/>
              <a:t>约13:27 他 吃 了 以 後 ， 撒 但 就 入 了 他 的 心 。 耶 稣 便 对 他 说 ： 你 所 做 的 ， 快 做 罢 ！</a:t>
            </a:r>
            <a:endParaRPr sz="3800"/>
          </a:p>
          <a:p>
            <a:pPr indent="-311150" lvl="0" marL="457200" rtl="0" algn="l">
              <a:lnSpc>
                <a:spcPct val="115000"/>
              </a:lnSpc>
              <a:spcBef>
                <a:spcPts val="0"/>
              </a:spcBef>
              <a:spcAft>
                <a:spcPts val="0"/>
              </a:spcAft>
              <a:buSzPct val="44142"/>
              <a:buChar char="●"/>
            </a:pPr>
            <a:r>
              <a:rPr lang="ja-JP" sz="3800"/>
              <a:t>路22:47-48 说 话 之 间 ， 来 了 许 多 人 。 那 十 二 个 门 徒 里 名 叫 犹 大 的 ， 走 在 前 头 ， 就 近 耶 稣 ， 要 与 他 亲 嘴 。耶 稣 对 他 说 ： 犹 大 ！ 你 用 </a:t>
            </a:r>
            <a:r>
              <a:rPr lang="ja-JP" sz="3800">
                <a:highlight>
                  <a:srgbClr val="FFFF00"/>
                </a:highlight>
              </a:rPr>
              <a:t>亲 嘴 的 暗 号 卖 人 子 </a:t>
            </a:r>
            <a:r>
              <a:rPr lang="ja-JP" sz="3800"/>
              <a:t>麽 ？</a:t>
            </a:r>
            <a:endParaRPr sz="3800"/>
          </a:p>
          <a:p>
            <a:pPr indent="-311150" lvl="0" marL="457200" rtl="0" algn="l">
              <a:lnSpc>
                <a:spcPct val="115000"/>
              </a:lnSpc>
              <a:spcBef>
                <a:spcPts val="0"/>
              </a:spcBef>
              <a:spcAft>
                <a:spcPts val="0"/>
              </a:spcAft>
              <a:buSzPct val="44142"/>
              <a:buChar char="●"/>
            </a:pPr>
            <a:r>
              <a:rPr lang="ja-JP" sz="3800"/>
              <a:t>可14:21 人 子 必 要 去 世 ， </a:t>
            </a:r>
            <a:r>
              <a:rPr lang="ja-JP" sz="3800">
                <a:highlight>
                  <a:srgbClr val="FFFF00"/>
                </a:highlight>
              </a:rPr>
              <a:t>正 如 经 上 指 着 他 所 写 的 ； 但 卖 人 子 的 人 有 祸 了 </a:t>
            </a:r>
            <a:r>
              <a:rPr lang="ja-JP" sz="3800"/>
              <a:t>！ 那 人 不 生 在 世 上 倒 好 。</a:t>
            </a:r>
            <a:endParaRPr sz="3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ph type="title"/>
          </p:nvPr>
        </p:nvSpPr>
        <p:spPr>
          <a:xfrm>
            <a:off x="203200" y="159742"/>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耶稣从起初就知道犹大要卖他</a:t>
            </a:r>
            <a:endParaRPr/>
          </a:p>
        </p:txBody>
      </p:sp>
      <p:sp>
        <p:nvSpPr>
          <p:cNvPr id="172" name="Google Shape;172;p8"/>
          <p:cNvSpPr txBox="1"/>
          <p:nvPr>
            <p:ph idx="1" type="body"/>
          </p:nvPr>
        </p:nvSpPr>
        <p:spPr>
          <a:xfrm>
            <a:off x="124178" y="617584"/>
            <a:ext cx="8506571" cy="4366174"/>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ja-JP" sz="2200"/>
              <a:t>约6:66-71 从 此 ， 他 门 徒 中 多 有 退 去 的 ， 不 再 和 他 同 行 。耶 稣 就 对 那 十 二 个 门 徒 说 ： 你 们 也 要 去 麽 ？ 西 门 彼 得 回 答 说 ： 主 阿 ， 你 有 永 生 之 道 ， 我 们 还 归 从 谁 呢 ？ 我 们 已 经 信 了 ， 又 知 道 你 是 神 的 圣 者 。耶 稣 说 ： 我 不 是 拣 选 了 你 们 十 二 个 门 徒 麽 ？ 但 </a:t>
            </a:r>
            <a:r>
              <a:rPr lang="ja-JP" sz="2200">
                <a:highlight>
                  <a:srgbClr val="FFFF00"/>
                </a:highlight>
              </a:rPr>
              <a:t>你 们 中 间 有 一 个 是 魔 鬼 </a:t>
            </a:r>
            <a:r>
              <a:rPr lang="ja-JP" sz="2200"/>
              <a:t>。耶 稣 这 话 是 指 着 加 略 人 西 门 的 儿 子 犹 大 说 的 ； 他 本 是 十 二 个 门 徒 里 的 一 个 ， 後 来 要 卖 耶 稣 的 。</a:t>
            </a:r>
            <a:endParaRPr sz="2200"/>
          </a:p>
          <a:p>
            <a:pPr indent="-311150" lvl="0" marL="457200" rtl="0" algn="l">
              <a:lnSpc>
                <a:spcPct val="115000"/>
              </a:lnSpc>
              <a:spcBef>
                <a:spcPts val="0"/>
              </a:spcBef>
              <a:spcAft>
                <a:spcPts val="0"/>
              </a:spcAft>
              <a:buSzPts val="1300"/>
              <a:buChar char="●"/>
            </a:pPr>
            <a:r>
              <a:rPr lang="ja-JP" sz="2200"/>
              <a:t>约13:10-11 耶 稣 说 ： 凡 洗 过 澡 的 人 ， 只 要 把 脚 一 洗 ， 全 身 就 乾 净 了 。 你 们 是 乾 净 的 ， 然 而 不 都 是 乾 净 的 。</a:t>
            </a:r>
            <a:r>
              <a:rPr lang="ja-JP" sz="2200">
                <a:highlight>
                  <a:srgbClr val="FFFF00"/>
                </a:highlight>
              </a:rPr>
              <a:t>耶 稣 原 知 道 要 卖 他 的 是 谁 </a:t>
            </a:r>
            <a:r>
              <a:rPr lang="ja-JP" sz="2200"/>
              <a:t>， 所 以 说 ： 你 们 不 都 是 乾 净 的 。</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ph type="title"/>
          </p:nvPr>
        </p:nvSpPr>
        <p:spPr>
          <a:xfrm>
            <a:off x="738468" y="227475"/>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ja-JP"/>
              <a:t>耶稣从起初就知道犹大要卖他</a:t>
            </a:r>
            <a:endParaRPr/>
          </a:p>
        </p:txBody>
      </p:sp>
      <p:sp>
        <p:nvSpPr>
          <p:cNvPr id="178" name="Google Shape;178;p9"/>
          <p:cNvSpPr txBox="1"/>
          <p:nvPr>
            <p:ph idx="1" type="body"/>
          </p:nvPr>
        </p:nvSpPr>
        <p:spPr>
          <a:xfrm>
            <a:off x="333153" y="871870"/>
            <a:ext cx="7991697" cy="3962400"/>
          </a:xfrm>
          <a:prstGeom prst="rect">
            <a:avLst/>
          </a:prstGeom>
          <a:noFill/>
          <a:ln>
            <a:noFill/>
          </a:ln>
        </p:spPr>
        <p:txBody>
          <a:bodyPr anchorCtr="0" anchor="t" bIns="91425" lIns="91425" spcFirstLastPara="1" rIns="91425" wrap="square" tIns="91425">
            <a:normAutofit fontScale="85000" lnSpcReduction="10000"/>
          </a:bodyPr>
          <a:lstStyle/>
          <a:p>
            <a:pPr indent="-311150" lvl="0" marL="457200" rtl="0" algn="l">
              <a:lnSpc>
                <a:spcPct val="115000"/>
              </a:lnSpc>
              <a:spcBef>
                <a:spcPts val="0"/>
              </a:spcBef>
              <a:spcAft>
                <a:spcPts val="0"/>
              </a:spcAft>
              <a:buSzPct val="47794"/>
              <a:buChar char="●"/>
            </a:pPr>
            <a:r>
              <a:rPr lang="ja-JP" sz="3200"/>
              <a:t>18 我 这 话 不 是 指 着 你 们 众 人 说 的 ， 我 知 道 我 所 拣 选 的 是 谁 。 现 在 要 应 验 经 上 的 话 ， 说 ： 同 我 吃 饭 的 人 用 脚 踢 我 。</a:t>
            </a:r>
            <a:endParaRPr sz="3200"/>
          </a:p>
          <a:p>
            <a:pPr indent="-311150" lvl="0" marL="457200" rtl="0" algn="l">
              <a:lnSpc>
                <a:spcPct val="115000"/>
              </a:lnSpc>
              <a:spcBef>
                <a:spcPts val="0"/>
              </a:spcBef>
              <a:spcAft>
                <a:spcPts val="0"/>
              </a:spcAft>
              <a:buSzPct val="47794"/>
              <a:buChar char="●"/>
            </a:pPr>
            <a:r>
              <a:rPr lang="ja-JP" sz="3200"/>
              <a:t>诗41：9 连 我 知 己 的 朋 友 ， 我 所 倚 靠 、 吃 过 我 饭 的 也 用 脚 踢 我 。</a:t>
            </a:r>
            <a:endParaRPr sz="3200"/>
          </a:p>
          <a:p>
            <a:pPr indent="-311150" lvl="0" marL="457200" rtl="0" algn="l">
              <a:lnSpc>
                <a:spcPct val="115000"/>
              </a:lnSpc>
              <a:spcBef>
                <a:spcPts val="0"/>
              </a:spcBef>
              <a:spcAft>
                <a:spcPts val="0"/>
              </a:spcAft>
              <a:buSzPct val="47794"/>
              <a:buChar char="●"/>
            </a:pPr>
            <a:r>
              <a:rPr lang="ja-JP" sz="3200"/>
              <a:t>路22:21-22 看 哪 ！ 那 卖 我 之 人 的 手 与 我 一 同 在 桌 子 上 。</a:t>
            </a:r>
            <a:r>
              <a:rPr lang="ja-JP" sz="3200">
                <a:highlight>
                  <a:srgbClr val="FFFF00"/>
                </a:highlight>
              </a:rPr>
              <a:t>人 子 固 然 要 照 所 预 定 的 去 世 ， 但 卖 人 子 的 人 有 祸 了 </a:t>
            </a:r>
            <a:r>
              <a:rPr lang="ja-JP" sz="3200"/>
              <a:t>！</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