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5"/>
  </p:notesMasterIdLst>
  <p:sldIdLst>
    <p:sldId id="256" r:id="rId2"/>
    <p:sldId id="326" r:id="rId3"/>
    <p:sldId id="329" r:id="rId4"/>
    <p:sldId id="328" r:id="rId5"/>
    <p:sldId id="330" r:id="rId6"/>
    <p:sldId id="331" r:id="rId7"/>
    <p:sldId id="338" r:id="rId8"/>
    <p:sldId id="332" r:id="rId9"/>
    <p:sldId id="333" r:id="rId10"/>
    <p:sldId id="339" r:id="rId11"/>
    <p:sldId id="337" r:id="rId12"/>
    <p:sldId id="304" r:id="rId13"/>
    <p:sldId id="279" r:id="rId14"/>
    <p:sldId id="340" r:id="rId15"/>
    <p:sldId id="342" r:id="rId16"/>
    <p:sldId id="345" r:id="rId17"/>
    <p:sldId id="346" r:id="rId18"/>
    <p:sldId id="347" r:id="rId19"/>
    <p:sldId id="348" r:id="rId20"/>
    <p:sldId id="349" r:id="rId21"/>
    <p:sldId id="350" r:id="rId22"/>
    <p:sldId id="351" r:id="rId23"/>
    <p:sldId id="352" r:id="rId24"/>
    <p:sldId id="354" r:id="rId25"/>
    <p:sldId id="353" r:id="rId26"/>
    <p:sldId id="355" r:id="rId27"/>
    <p:sldId id="356" r:id="rId28"/>
    <p:sldId id="358" r:id="rId29"/>
    <p:sldId id="364" r:id="rId30"/>
    <p:sldId id="359" r:id="rId31"/>
    <p:sldId id="365" r:id="rId32"/>
    <p:sldId id="357" r:id="rId33"/>
    <p:sldId id="366" r:id="rId34"/>
    <p:sldId id="361" r:id="rId35"/>
    <p:sldId id="362" r:id="rId36"/>
    <p:sldId id="363" r:id="rId37"/>
    <p:sldId id="367" r:id="rId38"/>
    <p:sldId id="368" r:id="rId39"/>
    <p:sldId id="369" r:id="rId40"/>
    <p:sldId id="370" r:id="rId41"/>
    <p:sldId id="371" r:id="rId42"/>
    <p:sldId id="372" r:id="rId43"/>
    <p:sldId id="373" r:id="rId44"/>
  </p:sldIdLst>
  <p:sldSz cx="9144000" cy="5143500" type="screen16x9"/>
  <p:notesSz cx="6858000" cy="9144000"/>
  <p:embeddedFontLst>
    <p:embeddedFont>
      <p:font typeface="Nunito" pitchFamily="2" charset="77"/>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73"/>
    <p:restoredTop sz="85039"/>
  </p:normalViewPr>
  <p:slideViewPr>
    <p:cSldViewPr snapToGrid="0">
      <p:cViewPr varScale="1">
        <p:scale>
          <a:sx n="180" d="100"/>
          <a:sy n="180" d="100"/>
        </p:scale>
        <p:origin x="182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t>字大，多讲些解释的例子</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神爱世人</a:t>
            </a:r>
            <a:r>
              <a:rPr lang="zh-CN" altLang="en-US" dirty="0"/>
              <a:t>，但是信和不信截然不同</a:t>
            </a: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耶稣是救恩唯一的根源</a:t>
            </a:r>
            <a:r>
              <a:rPr lang="zh-CN" altLang="en-US" dirty="0"/>
              <a:t>。不信他名的人就被定罪，与永生无份。不论多诚恳，多虔诚，多热心行善，每个人都必须重生。</a:t>
            </a:r>
            <a:endParaRPr lang="en-US" altLang="zh-CN"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CN" altLang="en-US" dirty="0"/>
              <a:t>基督教与别的宗教不同：我们信的神不同，我们的救主不同，初耶稣以外，别无拯救</a:t>
            </a:r>
            <a:endParaRPr lang="en-US" altLang="zh-CN" dirty="0"/>
          </a:p>
          <a:p>
            <a:endParaRPr lang="en-US" b="0" baseline="0" dirty="0"/>
          </a:p>
        </p:txBody>
      </p:sp>
    </p:spTree>
    <p:extLst>
      <p:ext uri="{BB962C8B-B14F-4D97-AF65-F5344CB8AC3E}">
        <p14:creationId xmlns:p14="http://schemas.microsoft.com/office/powerpoint/2010/main" val="2985301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bb150f3f9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bb150f3f9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73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baseline="0" dirty="0"/>
          </a:p>
        </p:txBody>
      </p:sp>
    </p:spTree>
    <p:extLst>
      <p:ext uri="{BB962C8B-B14F-4D97-AF65-F5344CB8AC3E}">
        <p14:creationId xmlns:p14="http://schemas.microsoft.com/office/powerpoint/2010/main" val="1874732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baseline="0" dirty="0"/>
          </a:p>
        </p:txBody>
      </p:sp>
    </p:spTree>
    <p:extLst>
      <p:ext uri="{BB962C8B-B14F-4D97-AF65-F5344CB8AC3E}">
        <p14:creationId xmlns:p14="http://schemas.microsoft.com/office/powerpoint/2010/main" val="763632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baseline="0" dirty="0"/>
          </a:p>
        </p:txBody>
      </p:sp>
    </p:spTree>
    <p:extLst>
      <p:ext uri="{BB962C8B-B14F-4D97-AF65-F5344CB8AC3E}">
        <p14:creationId xmlns:p14="http://schemas.microsoft.com/office/powerpoint/2010/main" val="3189281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baseline="0" dirty="0"/>
          </a:p>
        </p:txBody>
      </p:sp>
    </p:spTree>
    <p:extLst>
      <p:ext uri="{BB962C8B-B14F-4D97-AF65-F5344CB8AC3E}">
        <p14:creationId xmlns:p14="http://schemas.microsoft.com/office/powerpoint/2010/main" val="3714130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baseline="0" dirty="0"/>
          </a:p>
        </p:txBody>
      </p:sp>
    </p:spTree>
    <p:extLst>
      <p:ext uri="{BB962C8B-B14F-4D97-AF65-F5344CB8AC3E}">
        <p14:creationId xmlns:p14="http://schemas.microsoft.com/office/powerpoint/2010/main" val="3092274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baseline="0" dirty="0"/>
          </a:p>
        </p:txBody>
      </p:sp>
    </p:spTree>
    <p:extLst>
      <p:ext uri="{BB962C8B-B14F-4D97-AF65-F5344CB8AC3E}">
        <p14:creationId xmlns:p14="http://schemas.microsoft.com/office/powerpoint/2010/main" val="69544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baseline="0" dirty="0"/>
          </a:p>
        </p:txBody>
      </p:sp>
    </p:spTree>
    <p:extLst>
      <p:ext uri="{BB962C8B-B14F-4D97-AF65-F5344CB8AC3E}">
        <p14:creationId xmlns:p14="http://schemas.microsoft.com/office/powerpoint/2010/main" val="3222208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ja-JP" altLang="en-US" sz="1100"/>
              <a:t>理论上守全律法是对的</a:t>
            </a:r>
            <a:r>
              <a:rPr lang="zh-CN" altLang="en-US" sz="1100" dirty="0"/>
              <a:t>；</a:t>
            </a:r>
            <a:r>
              <a:rPr lang="ja-JP" altLang="en-US" sz="1100"/>
              <a:t>雅</a:t>
            </a:r>
            <a:r>
              <a:rPr lang="en-US" altLang="zh-CN" sz="1100" dirty="0"/>
              <a:t>2:</a:t>
            </a:r>
            <a:r>
              <a:rPr lang="en-US" altLang="ja-JP" sz="1100" dirty="0"/>
              <a:t>10 </a:t>
            </a:r>
            <a:r>
              <a:rPr lang="ja-JP" altLang="en-US" sz="1100"/>
              <a:t>因 为 凡 遵 守 全 律 法 的 ， 只 在 一 条 上 跌 倒 ， 他 就 是 犯 了 众 条 </a:t>
            </a:r>
            <a:endParaRPr lang="en-US" altLang="ja-JP" sz="11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ja-JP" altLang="en-US" sz="1100"/>
              <a:t>他是一个很好的福音对象</a:t>
            </a:r>
          </a:p>
          <a:p>
            <a:endParaRPr lang="en-US" b="0" baseline="0" dirty="0"/>
          </a:p>
        </p:txBody>
      </p:sp>
    </p:spTree>
    <p:extLst>
      <p:ext uri="{BB962C8B-B14F-4D97-AF65-F5344CB8AC3E}">
        <p14:creationId xmlns:p14="http://schemas.microsoft.com/office/powerpoint/2010/main" val="125141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b82e21ad5a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b82e21ad5a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8545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baseline="0" dirty="0" err="1"/>
              <a:t>我信的神学真好</a:t>
            </a:r>
            <a:r>
              <a:rPr lang="zh-CN" altLang="en-US" b="0" baseline="0" dirty="0"/>
              <a:t>，多亏有我们宗派，其他教会</a:t>
            </a:r>
            <a:endParaRPr lang="en-US" altLang="zh-CN" b="0" baseline="0" dirty="0"/>
          </a:p>
          <a:p>
            <a:r>
              <a:rPr lang="zh-CN" altLang="en-US" b="0" baseline="0" dirty="0"/>
              <a:t>只觉得自己宗派的伟大，感受不到自己的罪，和神的怜悯</a:t>
            </a:r>
            <a:endParaRPr lang="en-US" b="0" baseline="0" dirty="0"/>
          </a:p>
        </p:txBody>
      </p:sp>
    </p:spTree>
    <p:extLst>
      <p:ext uri="{BB962C8B-B14F-4D97-AF65-F5344CB8AC3E}">
        <p14:creationId xmlns:p14="http://schemas.microsoft.com/office/powerpoint/2010/main" val="3404163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baseline="0" dirty="0" err="1"/>
              <a:t>有些人成天指责别人</a:t>
            </a:r>
            <a:r>
              <a:rPr lang="zh-CN" altLang="en-US" b="0" baseline="0" dirty="0"/>
              <a:t>，看不到自己的罪</a:t>
            </a:r>
            <a:endParaRPr lang="en-US" b="0" baseline="0" dirty="0"/>
          </a:p>
        </p:txBody>
      </p:sp>
    </p:spTree>
    <p:extLst>
      <p:ext uri="{BB962C8B-B14F-4D97-AF65-F5344CB8AC3E}">
        <p14:creationId xmlns:p14="http://schemas.microsoft.com/office/powerpoint/2010/main" val="489932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baseline="0" dirty="0" err="1"/>
              <a:t>那少年人正确回应应是</a:t>
            </a:r>
            <a:r>
              <a:rPr lang="zh-CN" altLang="en-US" b="0" baseline="0" dirty="0"/>
              <a:t>？认罪，悔改，活出基督首位，还是做原来的事，但是方向目的不一样</a:t>
            </a:r>
            <a:endParaRPr lang="en-US" b="0" baseline="0" dirty="0"/>
          </a:p>
        </p:txBody>
      </p:sp>
    </p:spTree>
    <p:extLst>
      <p:ext uri="{BB962C8B-B14F-4D97-AF65-F5344CB8AC3E}">
        <p14:creationId xmlns:p14="http://schemas.microsoft.com/office/powerpoint/2010/main" val="593679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bb150f3f9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bb150f3f9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2161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baseline="0" dirty="0"/>
          </a:p>
        </p:txBody>
      </p:sp>
    </p:spTree>
    <p:extLst>
      <p:ext uri="{BB962C8B-B14F-4D97-AF65-F5344CB8AC3E}">
        <p14:creationId xmlns:p14="http://schemas.microsoft.com/office/powerpoint/2010/main" val="4151311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baseline="0" dirty="0" err="1"/>
              <a:t>门徒信任</a:t>
            </a:r>
            <a:r>
              <a:rPr lang="zh-CN" altLang="en-US" b="0" baseline="0" dirty="0"/>
              <a:t>，让其管钱</a:t>
            </a:r>
            <a:endParaRPr lang="en-US" b="0" baseline="0" dirty="0"/>
          </a:p>
        </p:txBody>
      </p:sp>
    </p:spTree>
    <p:extLst>
      <p:ext uri="{BB962C8B-B14F-4D97-AF65-F5344CB8AC3E}">
        <p14:creationId xmlns:p14="http://schemas.microsoft.com/office/powerpoint/2010/main" val="3890580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baseline="0" dirty="0"/>
          </a:p>
        </p:txBody>
      </p:sp>
    </p:spTree>
    <p:extLst>
      <p:ext uri="{BB962C8B-B14F-4D97-AF65-F5344CB8AC3E}">
        <p14:creationId xmlns:p14="http://schemas.microsoft.com/office/powerpoint/2010/main" val="1770949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baseline="0" dirty="0" err="1"/>
              <a:t>犹大用不用责任</a:t>
            </a:r>
            <a:r>
              <a:rPr lang="zh-CN" altLang="en-US" b="0" baseline="0" dirty="0"/>
              <a:t>？</a:t>
            </a:r>
            <a:r>
              <a:rPr lang="en-US" b="0" baseline="0" dirty="0" err="1"/>
              <a:t>犹大有心买耶稣</a:t>
            </a:r>
            <a:r>
              <a:rPr lang="zh-CN" altLang="en-US" b="0" baseline="0" dirty="0"/>
              <a:t>，被魔鬼利用</a:t>
            </a:r>
            <a:endParaRPr lang="en-US" altLang="zh-CN" b="0" baseline="0" dirty="0"/>
          </a:p>
          <a:p>
            <a:r>
              <a:rPr lang="zh-CN" altLang="en-US" b="0" baseline="0" dirty="0"/>
              <a:t>犹大商议三十块钱</a:t>
            </a:r>
            <a:endParaRPr lang="en-US" altLang="zh-CN" b="0" baseline="0" dirty="0"/>
          </a:p>
          <a:p>
            <a:r>
              <a:rPr lang="zh-CN" altLang="en-US" b="0" baseline="0" dirty="0"/>
              <a:t>犹大要卖耶稣</a:t>
            </a:r>
            <a:endParaRPr lang="en-US" altLang="zh-CN" b="0" baseline="0" dirty="0"/>
          </a:p>
          <a:p>
            <a:r>
              <a:rPr lang="zh-CN" altLang="en-US" b="0" baseline="0" dirty="0"/>
              <a:t>耶稣给门徒洗脚</a:t>
            </a:r>
            <a:endParaRPr lang="en-US" altLang="zh-CN" b="0" baseline="0" dirty="0"/>
          </a:p>
          <a:p>
            <a:pPr marL="146050" indent="0">
              <a:buNone/>
            </a:pPr>
            <a:r>
              <a:rPr lang="en-US" sz="1100" dirty="0" err="1"/>
              <a:t>门徒信任他</a:t>
            </a:r>
            <a:r>
              <a:rPr lang="zh-CN" altLang="en-US" sz="1100" dirty="0"/>
              <a:t>，让他管钱袋，但是他却常取其中所存的</a:t>
            </a:r>
            <a:endParaRPr lang="en-US" altLang="zh-CN" sz="1100" dirty="0"/>
          </a:p>
          <a:p>
            <a:pPr marL="146050" indent="0">
              <a:buNone/>
            </a:pPr>
            <a:endParaRPr lang="en-US" altLang="zh-CN" sz="1100" dirty="0"/>
          </a:p>
          <a:p>
            <a:pPr marL="146050" indent="0">
              <a:buNone/>
            </a:pPr>
            <a:r>
              <a:rPr lang="zh-CN" altLang="en-US" sz="1100" dirty="0"/>
              <a:t>何必枉费，耶稣对于他想从跟随耶稣所得的不值香膏</a:t>
            </a:r>
            <a:endParaRPr lang="en-US" sz="1100" dirty="0"/>
          </a:p>
          <a:p>
            <a:pPr marL="146050" indent="0">
              <a:buNone/>
            </a:pPr>
            <a:endParaRPr lang="en-US" sz="1100" dirty="0"/>
          </a:p>
          <a:p>
            <a:pPr marL="146050" indent="0">
              <a:buNone/>
            </a:pPr>
            <a:r>
              <a:rPr lang="en-US" sz="1100" dirty="0" err="1"/>
              <a:t>他买耶稣</a:t>
            </a:r>
            <a:r>
              <a:rPr lang="zh-CN" altLang="en-US" sz="1100" dirty="0"/>
              <a:t>，因为他确定得不到他想从耶稣那所得的</a:t>
            </a:r>
            <a:endParaRPr lang="en-US" altLang="zh-CN" sz="1100" dirty="0"/>
          </a:p>
          <a:p>
            <a:pPr marL="146050" indent="0">
              <a:buNone/>
            </a:pPr>
            <a:endParaRPr lang="en-US" sz="1100" dirty="0"/>
          </a:p>
          <a:p>
            <a:pPr marL="146050" indent="0">
              <a:buNone/>
            </a:pPr>
            <a:r>
              <a:rPr lang="en-US" sz="1100" dirty="0" err="1"/>
              <a:t>他以亲吻耶稣的方式买耶稣</a:t>
            </a:r>
            <a:r>
              <a:rPr lang="zh-CN" altLang="en-US" sz="1100" dirty="0"/>
              <a:t>，最极致的假冒为善</a:t>
            </a:r>
            <a:endParaRPr lang="en-US" sz="1100" dirty="0"/>
          </a:p>
          <a:p>
            <a:pPr marL="146050" indent="0">
              <a:buNone/>
            </a:pPr>
            <a:endParaRPr lang="en-US" sz="1100" dirty="0"/>
          </a:p>
          <a:p>
            <a:pPr marL="146050" indent="0">
              <a:buNone/>
            </a:pPr>
            <a:r>
              <a:rPr lang="en-US" sz="1100" dirty="0" err="1"/>
              <a:t>最后总结犹大</a:t>
            </a:r>
            <a:r>
              <a:rPr lang="zh-CN" altLang="en-US" sz="1100" dirty="0"/>
              <a:t>：他不生世上才好</a:t>
            </a:r>
            <a:endParaRPr lang="en-US" sz="1100" dirty="0"/>
          </a:p>
        </p:txBody>
      </p:sp>
    </p:spTree>
    <p:extLst>
      <p:ext uri="{BB962C8B-B14F-4D97-AF65-F5344CB8AC3E}">
        <p14:creationId xmlns:p14="http://schemas.microsoft.com/office/powerpoint/2010/main" val="3396860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baseline="0" dirty="0" err="1"/>
              <a:t>犹大用不用责任</a:t>
            </a:r>
            <a:r>
              <a:rPr lang="zh-CN" altLang="en-US" b="0" baseline="0" dirty="0"/>
              <a:t>？</a:t>
            </a:r>
            <a:r>
              <a:rPr lang="en-US" b="0" baseline="0" dirty="0" err="1"/>
              <a:t>犹大有心买耶稣</a:t>
            </a:r>
            <a:r>
              <a:rPr lang="zh-CN" altLang="en-US" b="0" baseline="0" dirty="0"/>
              <a:t>，被魔鬼利用</a:t>
            </a:r>
            <a:endParaRPr lang="en-US" altLang="zh-CN" b="0" baseline="0" dirty="0"/>
          </a:p>
          <a:p>
            <a:r>
              <a:rPr lang="zh-CN" altLang="en-US" b="0" baseline="0" dirty="0"/>
              <a:t>犹大商议三十块钱</a:t>
            </a:r>
            <a:endParaRPr lang="en-US" altLang="zh-CN" b="0" baseline="0" dirty="0"/>
          </a:p>
          <a:p>
            <a:r>
              <a:rPr lang="zh-CN" altLang="en-US" b="0" baseline="0" dirty="0"/>
              <a:t>犹大要卖耶稣</a:t>
            </a:r>
            <a:endParaRPr lang="en-US" altLang="zh-CN" b="0" baseline="0" dirty="0"/>
          </a:p>
          <a:p>
            <a:r>
              <a:rPr lang="zh-CN" altLang="en-US" b="0" baseline="0" dirty="0"/>
              <a:t>耶稣给门徒洗脚</a:t>
            </a:r>
            <a:endParaRPr lang="en-US" altLang="zh-CN" b="0" baseline="0" dirty="0"/>
          </a:p>
          <a:p>
            <a:pPr marL="146050" indent="0">
              <a:buNone/>
            </a:pPr>
            <a:r>
              <a:rPr lang="en-US" sz="1100" dirty="0" err="1"/>
              <a:t>门徒信任他</a:t>
            </a:r>
            <a:r>
              <a:rPr lang="zh-CN" altLang="en-US" sz="1100" dirty="0"/>
              <a:t>，让他管钱袋，但是他却常取其中所存的</a:t>
            </a:r>
            <a:endParaRPr lang="en-US" altLang="zh-CN" sz="1100" dirty="0"/>
          </a:p>
          <a:p>
            <a:pPr marL="146050" indent="0">
              <a:buNone/>
            </a:pPr>
            <a:endParaRPr lang="en-US" altLang="zh-CN" sz="1100" dirty="0"/>
          </a:p>
          <a:p>
            <a:pPr marL="146050" indent="0">
              <a:buNone/>
            </a:pPr>
            <a:r>
              <a:rPr lang="zh-CN" altLang="en-US" sz="1100" dirty="0"/>
              <a:t>何必枉费，耶稣对于他想从跟随耶稣所得的不值香膏</a:t>
            </a:r>
            <a:endParaRPr lang="en-US" sz="1100" dirty="0"/>
          </a:p>
          <a:p>
            <a:pPr marL="146050" indent="0">
              <a:buNone/>
            </a:pPr>
            <a:endParaRPr lang="en-US" sz="1100" dirty="0"/>
          </a:p>
          <a:p>
            <a:pPr marL="146050" indent="0">
              <a:buNone/>
            </a:pPr>
            <a:r>
              <a:rPr lang="en-US" sz="1100" dirty="0" err="1"/>
              <a:t>他买耶稣</a:t>
            </a:r>
            <a:r>
              <a:rPr lang="zh-CN" altLang="en-US" sz="1100" dirty="0"/>
              <a:t>，因为他确定得不到他想从耶稣那所得的</a:t>
            </a:r>
            <a:endParaRPr lang="en-US" altLang="zh-CN" sz="1100" dirty="0"/>
          </a:p>
          <a:p>
            <a:pPr marL="146050" indent="0">
              <a:buNone/>
            </a:pPr>
            <a:endParaRPr lang="en-US" sz="1100" dirty="0"/>
          </a:p>
          <a:p>
            <a:pPr marL="146050" indent="0">
              <a:buNone/>
            </a:pPr>
            <a:r>
              <a:rPr lang="en-US" sz="1100" dirty="0" err="1"/>
              <a:t>他以亲吻耶稣的方式买耶稣</a:t>
            </a:r>
            <a:r>
              <a:rPr lang="zh-CN" altLang="en-US" sz="1100" dirty="0"/>
              <a:t>，最极致的假冒为善</a:t>
            </a:r>
            <a:endParaRPr lang="en-US" sz="1100" dirty="0"/>
          </a:p>
          <a:p>
            <a:pPr marL="146050" indent="0">
              <a:buNone/>
            </a:pPr>
            <a:endParaRPr lang="en-US" sz="1100" dirty="0"/>
          </a:p>
          <a:p>
            <a:pPr marL="146050" indent="0">
              <a:buNone/>
            </a:pPr>
            <a:r>
              <a:rPr lang="en-US" sz="1100" dirty="0" err="1"/>
              <a:t>最后总结犹大</a:t>
            </a:r>
            <a:r>
              <a:rPr lang="zh-CN" altLang="en-US" sz="1100" dirty="0"/>
              <a:t>：他不生世上才好</a:t>
            </a:r>
            <a:endParaRPr lang="en-US" sz="1100" dirty="0"/>
          </a:p>
        </p:txBody>
      </p:sp>
    </p:spTree>
    <p:extLst>
      <p:ext uri="{BB962C8B-B14F-4D97-AF65-F5344CB8AC3E}">
        <p14:creationId xmlns:p14="http://schemas.microsoft.com/office/powerpoint/2010/main" val="3073851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baseline="0" dirty="0" err="1"/>
              <a:t>神的主权</a:t>
            </a:r>
            <a:r>
              <a:rPr lang="zh-CN" altLang="en-US" b="0" baseline="0" dirty="0"/>
              <a:t>，人的责任</a:t>
            </a:r>
            <a:endParaRPr lang="en-US" b="0" baseline="0" dirty="0"/>
          </a:p>
          <a:p>
            <a:endParaRPr lang="en-US" dirty="0"/>
          </a:p>
        </p:txBody>
      </p:sp>
    </p:spTree>
    <p:extLst>
      <p:ext uri="{BB962C8B-B14F-4D97-AF65-F5344CB8AC3E}">
        <p14:creationId xmlns:p14="http://schemas.microsoft.com/office/powerpoint/2010/main" val="158137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白日</a:t>
            </a:r>
            <a:r>
              <a:rPr lang="zh-CN" altLang="en-US" dirty="0"/>
              <a:t>：主上十字架之前</a:t>
            </a:r>
            <a:endParaRPr lang="en-US" dirty="0"/>
          </a:p>
        </p:txBody>
      </p:sp>
    </p:spTree>
    <p:extLst>
      <p:ext uri="{BB962C8B-B14F-4D97-AF65-F5344CB8AC3E}">
        <p14:creationId xmlns:p14="http://schemas.microsoft.com/office/powerpoint/2010/main" val="3362976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baseline="0" dirty="0"/>
          </a:p>
        </p:txBody>
      </p:sp>
    </p:spTree>
    <p:extLst>
      <p:ext uri="{BB962C8B-B14F-4D97-AF65-F5344CB8AC3E}">
        <p14:creationId xmlns:p14="http://schemas.microsoft.com/office/powerpoint/2010/main" val="981944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baseline="0" dirty="0" err="1"/>
              <a:t>门徒自己都不确定</a:t>
            </a:r>
            <a:endParaRPr lang="en-US" b="0" baseline="0" dirty="0"/>
          </a:p>
          <a:p>
            <a:r>
              <a:rPr lang="en-US" b="0" baseline="0" dirty="0" err="1"/>
              <a:t>洁净和赦罪</a:t>
            </a:r>
            <a:endParaRPr lang="en-US" b="0" baseline="0" dirty="0"/>
          </a:p>
          <a:p>
            <a:r>
              <a:rPr lang="en-US" b="0" baseline="0" dirty="0" err="1"/>
              <a:t>表面差不多</a:t>
            </a:r>
            <a:r>
              <a:rPr lang="zh-CN" altLang="en-US" b="0" baseline="0" dirty="0"/>
              <a:t>，可能得救的不会装，更不像，装的更像</a:t>
            </a:r>
            <a:endParaRPr lang="en-US" b="0" baseline="0" dirty="0"/>
          </a:p>
        </p:txBody>
      </p:sp>
    </p:spTree>
    <p:extLst>
      <p:ext uri="{BB962C8B-B14F-4D97-AF65-F5344CB8AC3E}">
        <p14:creationId xmlns:p14="http://schemas.microsoft.com/office/powerpoint/2010/main" val="172927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baseline="0" dirty="0" err="1"/>
              <a:t>我们要问我们自己</a:t>
            </a:r>
            <a:r>
              <a:rPr lang="zh-CN" altLang="en-US" b="0" baseline="0" dirty="0"/>
              <a:t>，</a:t>
            </a:r>
            <a:endParaRPr lang="en-US" altLang="zh-CN" b="0" baseline="0" dirty="0"/>
          </a:p>
          <a:p>
            <a:r>
              <a:rPr lang="zh-CN" altLang="en-US" b="0" baseline="0" dirty="0"/>
              <a:t>告教会</a:t>
            </a:r>
            <a:endParaRPr lang="en-US" b="0" baseline="0" dirty="0"/>
          </a:p>
        </p:txBody>
      </p:sp>
    </p:spTree>
    <p:extLst>
      <p:ext uri="{BB962C8B-B14F-4D97-AF65-F5344CB8AC3E}">
        <p14:creationId xmlns:p14="http://schemas.microsoft.com/office/powerpoint/2010/main" val="298182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bb150f3f9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bb150f3f9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7663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baseline="0" dirty="0" err="1"/>
              <a:t>主责备拒绝悔改的加利利人</a:t>
            </a:r>
            <a:endParaRPr lang="en-US" b="0" baseline="0" dirty="0"/>
          </a:p>
          <a:p>
            <a:r>
              <a:rPr lang="en-US" b="0" baseline="0" dirty="0" err="1"/>
              <a:t>是神邀请我们跟随祂</a:t>
            </a:r>
            <a:r>
              <a:rPr lang="zh-CN" altLang="en-US" b="0" baseline="0" dirty="0"/>
              <a:t>，并且命令我们，不是我们邀请神来我们这帮助我们</a:t>
            </a:r>
            <a:endParaRPr lang="en-US" altLang="zh-CN" b="0" baseline="0" dirty="0"/>
          </a:p>
          <a:p>
            <a:r>
              <a:rPr lang="zh-CN" altLang="en-US" b="0" baseline="0" dirty="0"/>
              <a:t>是神接受了我们，不是我们接受神</a:t>
            </a:r>
            <a:endParaRPr lang="en-US" altLang="zh-CN" b="0" baseline="0" dirty="0"/>
          </a:p>
          <a:p>
            <a:endParaRPr lang="en-US" b="0" baseline="0" dirty="0"/>
          </a:p>
          <a:p>
            <a:r>
              <a:rPr lang="zh-CN" altLang="en-US" b="0" baseline="0" dirty="0"/>
              <a:t>邀请，也是应许</a:t>
            </a:r>
            <a:endParaRPr lang="en-US" b="0" baseline="0" dirty="0"/>
          </a:p>
        </p:txBody>
      </p:sp>
    </p:spTree>
    <p:extLst>
      <p:ext uri="{BB962C8B-B14F-4D97-AF65-F5344CB8AC3E}">
        <p14:creationId xmlns:p14="http://schemas.microsoft.com/office/powerpoint/2010/main" val="2723665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baseline="0" dirty="0" err="1"/>
              <a:t>主责备拒绝悔改的加利利人</a:t>
            </a:r>
            <a:endParaRPr lang="en-US" b="0" baseline="0" dirty="0"/>
          </a:p>
          <a:p>
            <a:r>
              <a:rPr lang="en-US" b="0" baseline="0" dirty="0" err="1"/>
              <a:t>是神邀请我们跟随祂</a:t>
            </a:r>
            <a:r>
              <a:rPr lang="zh-CN" altLang="en-US" b="0" baseline="0" dirty="0"/>
              <a:t>，并且命令我们，不是我们邀请神来我们这帮助我们</a:t>
            </a:r>
            <a:endParaRPr lang="en-US" altLang="zh-CN" b="0" baseline="0" dirty="0"/>
          </a:p>
          <a:p>
            <a:r>
              <a:rPr lang="zh-CN" altLang="en-US" b="0" baseline="0" dirty="0"/>
              <a:t>是神接受了我们，不是我们接受神</a:t>
            </a:r>
            <a:endParaRPr lang="en-US" altLang="zh-CN" b="0" baseline="0" dirty="0"/>
          </a:p>
          <a:p>
            <a:endParaRPr lang="en-US" b="0" baseline="0" dirty="0"/>
          </a:p>
          <a:p>
            <a:r>
              <a:rPr lang="zh-CN" altLang="en-US" b="0" baseline="0" dirty="0"/>
              <a:t>邀请，也是应许</a:t>
            </a:r>
            <a:endParaRPr lang="en-US" b="0" baseline="0" dirty="0"/>
          </a:p>
        </p:txBody>
      </p:sp>
    </p:spTree>
    <p:extLst>
      <p:ext uri="{BB962C8B-B14F-4D97-AF65-F5344CB8AC3E}">
        <p14:creationId xmlns:p14="http://schemas.microsoft.com/office/powerpoint/2010/main" val="26526316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baseline="0" dirty="0"/>
          </a:p>
        </p:txBody>
      </p:sp>
    </p:spTree>
    <p:extLst>
      <p:ext uri="{BB962C8B-B14F-4D97-AF65-F5344CB8AC3E}">
        <p14:creationId xmlns:p14="http://schemas.microsoft.com/office/powerpoint/2010/main" val="28346820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baseline="0" dirty="0"/>
          </a:p>
        </p:txBody>
      </p:sp>
    </p:spTree>
    <p:extLst>
      <p:ext uri="{BB962C8B-B14F-4D97-AF65-F5344CB8AC3E}">
        <p14:creationId xmlns:p14="http://schemas.microsoft.com/office/powerpoint/2010/main" val="25320697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baseline="0" dirty="0"/>
          </a:p>
        </p:txBody>
      </p:sp>
    </p:spTree>
    <p:extLst>
      <p:ext uri="{BB962C8B-B14F-4D97-AF65-F5344CB8AC3E}">
        <p14:creationId xmlns:p14="http://schemas.microsoft.com/office/powerpoint/2010/main" val="22944382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baseline="0" dirty="0"/>
          </a:p>
        </p:txBody>
      </p:sp>
    </p:spTree>
    <p:extLst>
      <p:ext uri="{BB962C8B-B14F-4D97-AF65-F5344CB8AC3E}">
        <p14:creationId xmlns:p14="http://schemas.microsoft.com/office/powerpoint/2010/main" val="268806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CN" altLang="en-US" sz="1100" dirty="0"/>
              <a:t>一开始并不完全认识神，虽然也没有得救，但却信和顺服</a:t>
            </a:r>
            <a:endParaRPr lang="en-US" altLang="zh-CN" sz="11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CN" altLang="en-US" sz="1100" dirty="0"/>
              <a:t>他先信的不是福音知识，而是主</a:t>
            </a:r>
            <a:endParaRPr lang="en-US" altLang="zh-CN" sz="11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CN" altLang="en-US" sz="1100" dirty="0"/>
              <a:t>我们现在有些人信的是福音知识（神学），但不是主</a:t>
            </a:r>
            <a:endParaRPr lang="en-US" sz="1100" dirty="0"/>
          </a:p>
          <a:p>
            <a:endParaRPr lang="en-US" dirty="0"/>
          </a:p>
        </p:txBody>
      </p:sp>
    </p:spTree>
    <p:extLst>
      <p:ext uri="{BB962C8B-B14F-4D97-AF65-F5344CB8AC3E}">
        <p14:creationId xmlns:p14="http://schemas.microsoft.com/office/powerpoint/2010/main" val="97364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a:t>神的作为不重要，教义最重要。</a:t>
            </a:r>
            <a:endParaRPr lang="en-US" altLang="zh-CN" dirty="0"/>
          </a:p>
          <a:p>
            <a:r>
              <a:rPr lang="zh-CN" altLang="en-US" dirty="0"/>
              <a:t>他们的“神学”是他们的主（偶像），因为“神学”他们拒绝主</a:t>
            </a:r>
            <a:endParaRPr lang="en-US" altLang="zh-CN" dirty="0"/>
          </a:p>
          <a:p>
            <a:endParaRPr lang="en-US" dirty="0"/>
          </a:p>
        </p:txBody>
      </p:sp>
    </p:spTree>
    <p:extLst>
      <p:ext uri="{BB962C8B-B14F-4D97-AF65-F5344CB8AC3E}">
        <p14:creationId xmlns:p14="http://schemas.microsoft.com/office/powerpoint/2010/main" val="3072542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他们心硬</a:t>
            </a:r>
            <a:r>
              <a:rPr lang="zh-CN" altLang="en-US" dirty="0"/>
              <a:t>，</a:t>
            </a:r>
            <a:r>
              <a:rPr lang="en-US" dirty="0" err="1"/>
              <a:t>并不是想寻找真相</a:t>
            </a:r>
            <a:endParaRPr lang="en-US" dirty="0"/>
          </a:p>
        </p:txBody>
      </p:sp>
    </p:spTree>
    <p:extLst>
      <p:ext uri="{BB962C8B-B14F-4D97-AF65-F5344CB8AC3E}">
        <p14:creationId xmlns:p14="http://schemas.microsoft.com/office/powerpoint/2010/main" val="2066425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我们也有因为所爱的世界</a:t>
            </a:r>
            <a:r>
              <a:rPr lang="zh-CN" altLang="en-US" dirty="0"/>
              <a:t>，选择逃避真理；</a:t>
            </a:r>
            <a:endParaRPr lang="en-US" altLang="zh-CN" dirty="0"/>
          </a:p>
          <a:p>
            <a:r>
              <a:rPr lang="zh-CN" altLang="en-US" dirty="0"/>
              <a:t>我们怕什么？</a:t>
            </a:r>
            <a:endParaRPr lang="en-US" dirty="0"/>
          </a:p>
        </p:txBody>
      </p:sp>
    </p:spTree>
    <p:extLst>
      <p:ext uri="{BB962C8B-B14F-4D97-AF65-F5344CB8AC3E}">
        <p14:creationId xmlns:p14="http://schemas.microsoft.com/office/powerpoint/2010/main" val="766960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CN" altLang="en-US" dirty="0"/>
              <a:t>耶稣再一次主动寻找，启示祂是神</a:t>
            </a:r>
            <a:endParaRPr lang="en-US" altLang="zh-CN"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ltLang="zh-CN"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CN" altLang="en-US" dirty="0"/>
              <a:t>打开人心的只有神，而不是神学</a:t>
            </a:r>
            <a:endParaRPr lang="en-US" altLang="zh-CN"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CN" altLang="en-US" dirty="0"/>
              <a:t>不用完全认识神，就可以完全的委身于祂</a:t>
            </a:r>
            <a:endParaRPr lang="en-US" altLang="zh-CN"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ltLang="zh-CN"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CN" altLang="en-US" dirty="0">
                <a:solidFill>
                  <a:srgbClr val="000000"/>
                </a:solidFill>
                <a:latin typeface="system-ui"/>
              </a:rPr>
              <a:t>真实的信心让我们在委身之后去进一步认识神，进一步成长，认识和成长的过程也是神的恩典</a:t>
            </a: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ltLang="zh-CN"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ltLang="zh-CN" dirty="0"/>
          </a:p>
          <a:p>
            <a:endParaRPr lang="en-US" dirty="0"/>
          </a:p>
        </p:txBody>
      </p:sp>
    </p:spTree>
    <p:extLst>
      <p:ext uri="{BB962C8B-B14F-4D97-AF65-F5344CB8AC3E}">
        <p14:creationId xmlns:p14="http://schemas.microsoft.com/office/powerpoint/2010/main" val="901913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dirty="0" err="1"/>
              <a:t>耶稣开眼睛</a:t>
            </a:r>
            <a:endParaRPr lang="en-US" dirty="0"/>
          </a:p>
          <a:p>
            <a:r>
              <a:rPr lang="en-US" dirty="0" err="1"/>
              <a:t>我们因为什么逃避真理</a:t>
            </a:r>
            <a:endParaRPr lang="en-US" dirty="0"/>
          </a:p>
          <a:p>
            <a:r>
              <a:rPr lang="en-US" dirty="0" err="1"/>
              <a:t>回应开始这是神的荣耀</a:t>
            </a:r>
            <a:endParaRPr lang="en-US" dirty="0"/>
          </a:p>
          <a:p>
            <a:endParaRPr lang="en-US" dirty="0"/>
          </a:p>
        </p:txBody>
      </p:sp>
    </p:spTree>
    <p:extLst>
      <p:ext uri="{BB962C8B-B14F-4D97-AF65-F5344CB8AC3E}">
        <p14:creationId xmlns:p14="http://schemas.microsoft.com/office/powerpoint/2010/main" val="1858207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957334" y="1442384"/>
            <a:ext cx="5361300" cy="1448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err="1"/>
              <a:t>主的话与祂的福音</a:t>
            </a:r>
            <a:endParaRPr dirty="0"/>
          </a:p>
        </p:txBody>
      </p:sp>
      <p:sp>
        <p:nvSpPr>
          <p:cNvPr id="129" name="Google Shape;129;p13"/>
          <p:cNvSpPr txBox="1">
            <a:spLocks noGrp="1"/>
          </p:cNvSpPr>
          <p:nvPr>
            <p:ph type="subTitle" idx="1"/>
          </p:nvPr>
        </p:nvSpPr>
        <p:spPr>
          <a:xfrm>
            <a:off x="831939" y="2981924"/>
            <a:ext cx="7049100" cy="111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dirty="0" err="1"/>
              <a:t>用神的话来重新审视</a:t>
            </a:r>
            <a:endParaRPr sz="2200" dirty="0"/>
          </a:p>
          <a:p>
            <a:pPr marL="0" lvl="0" indent="0" algn="ctr" rtl="0">
              <a:spcBef>
                <a:spcPts val="0"/>
              </a:spcBef>
              <a:spcAft>
                <a:spcPts val="0"/>
              </a:spcAft>
              <a:buNone/>
            </a:pPr>
            <a:r>
              <a:rPr lang="en" sz="2200" dirty="0" err="1"/>
              <a:t>我们重生得救的信心与生命</a:t>
            </a:r>
            <a:endParaRPr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DD196-6E7F-F17F-22BA-A11768074FF0}"/>
              </a:ext>
            </a:extLst>
          </p:cNvPr>
          <p:cNvSpPr>
            <a:spLocks noGrp="1"/>
          </p:cNvSpPr>
          <p:nvPr>
            <p:ph type="title"/>
          </p:nvPr>
        </p:nvSpPr>
        <p:spPr>
          <a:xfrm>
            <a:off x="684680" y="244965"/>
            <a:ext cx="7505700" cy="954600"/>
          </a:xfrm>
        </p:spPr>
        <p:txBody>
          <a:bodyPr>
            <a:normAutofit fontScale="90000"/>
          </a:bodyPr>
          <a:lstStyle/>
          <a:p>
            <a:r>
              <a:rPr lang="ja-JP" altLang="en-US"/>
              <a:t>耶稣再一次开瞎子的心眼，让他认识神</a:t>
            </a:r>
            <a:br>
              <a:rPr lang="ja-JP" altLang="en-US"/>
            </a:br>
            <a:endParaRPr lang="en-US" dirty="0"/>
          </a:p>
        </p:txBody>
      </p:sp>
      <p:sp>
        <p:nvSpPr>
          <p:cNvPr id="3" name="Text Placeholder 2">
            <a:extLst>
              <a:ext uri="{FF2B5EF4-FFF2-40B4-BE49-F238E27FC236}">
                <a16:creationId xmlns:a16="http://schemas.microsoft.com/office/drawing/2014/main" id="{17330F13-8887-002F-8B24-D588D055F3B7}"/>
              </a:ext>
            </a:extLst>
          </p:cNvPr>
          <p:cNvSpPr>
            <a:spLocks noGrp="1"/>
          </p:cNvSpPr>
          <p:nvPr>
            <p:ph type="body" idx="1"/>
          </p:nvPr>
        </p:nvSpPr>
        <p:spPr>
          <a:xfrm>
            <a:off x="265176" y="914399"/>
            <a:ext cx="8595360" cy="3984135"/>
          </a:xfrm>
        </p:spPr>
        <p:txBody>
          <a:bodyPr>
            <a:normAutofit/>
          </a:bodyPr>
          <a:lstStyle/>
          <a:p>
            <a:r>
              <a:rPr lang="en-US" sz="2400" dirty="0" err="1"/>
              <a:t>他还没有得救</a:t>
            </a:r>
            <a:r>
              <a:rPr lang="zh-CN" altLang="en-US" sz="2400" dirty="0"/>
              <a:t>，因为不认识耶稣，但是他的心是敞开的</a:t>
            </a:r>
            <a:endParaRPr lang="en-US" altLang="ja-JP" sz="2400" dirty="0"/>
          </a:p>
          <a:p>
            <a:pPr marL="146050" indent="0">
              <a:buNone/>
            </a:pPr>
            <a:r>
              <a:rPr lang="en-US" altLang="ja-JP" sz="2400" dirty="0"/>
              <a:t>35 </a:t>
            </a:r>
            <a:r>
              <a:rPr lang="ja-JP" altLang="en-US" sz="2400"/>
              <a:t>耶 稣 听 说 他 们 把 他 赶 出 去 ， </a:t>
            </a:r>
            <a:r>
              <a:rPr lang="ja-JP" altLang="en-US" sz="2400">
                <a:highlight>
                  <a:srgbClr val="FFFF00"/>
                </a:highlight>
              </a:rPr>
              <a:t>後 来 遇 见 他 </a:t>
            </a:r>
            <a:r>
              <a:rPr lang="ja-JP" altLang="en-US" sz="2400"/>
              <a:t>， 就 说 ： 你 信 神 的 儿 子 麽 ？</a:t>
            </a:r>
            <a:br>
              <a:rPr lang="ja-JP" altLang="en-US" sz="2400"/>
            </a:br>
            <a:r>
              <a:rPr lang="en-US" altLang="ja-JP" sz="2400" dirty="0"/>
              <a:t>36 </a:t>
            </a:r>
            <a:r>
              <a:rPr lang="ja-JP" altLang="en-US" sz="2400"/>
              <a:t>他 回 答 说 ： 主 阿 ， 谁 是 神 的 儿 子 ， 叫 我 信 他 呢 ？</a:t>
            </a:r>
            <a:br>
              <a:rPr lang="ja-JP" altLang="en-US" sz="2400"/>
            </a:br>
            <a:r>
              <a:rPr lang="en-US" altLang="ja-JP" sz="2400" dirty="0"/>
              <a:t>37 </a:t>
            </a:r>
            <a:r>
              <a:rPr lang="ja-JP" altLang="en-US" sz="2400"/>
              <a:t>耶 稣 说 ： </a:t>
            </a:r>
            <a:r>
              <a:rPr lang="ja-JP" altLang="en-US" sz="2400">
                <a:highlight>
                  <a:srgbClr val="FFFF00"/>
                </a:highlight>
              </a:rPr>
              <a:t>你 已 经 看 见 他 </a:t>
            </a:r>
            <a:r>
              <a:rPr lang="ja-JP" altLang="en-US" sz="2400"/>
              <a:t>， 现 在 和 你 说 话 的 就 是 他 。</a:t>
            </a:r>
            <a:br>
              <a:rPr lang="ja-JP" altLang="en-US" sz="2400"/>
            </a:br>
            <a:r>
              <a:rPr lang="en-US" altLang="ja-JP" sz="2400" dirty="0"/>
              <a:t>38 </a:t>
            </a:r>
            <a:r>
              <a:rPr lang="ja-JP" altLang="en-US" sz="2400"/>
              <a:t>他 说 ： 主 阿 ， 我 信 ！ 就 拜 耶 稣 。</a:t>
            </a:r>
            <a:endParaRPr lang="en-US" altLang="ja-JP" sz="2400" dirty="0"/>
          </a:p>
          <a:p>
            <a:pPr marL="146050" indent="0">
              <a:buNone/>
            </a:pPr>
            <a:endParaRPr lang="en-US" sz="2400" dirty="0"/>
          </a:p>
          <a:p>
            <a:pPr marL="146050" indent="0">
              <a:buNone/>
            </a:pPr>
            <a:r>
              <a:rPr lang="ja-JP" altLang="en-US" sz="2400" i="0">
                <a:solidFill>
                  <a:srgbClr val="000000"/>
                </a:solidFill>
                <a:effectLst/>
                <a:latin typeface="system-ui"/>
              </a:rPr>
              <a:t>腓</a:t>
            </a:r>
            <a:r>
              <a:rPr lang="en-US" altLang="zh-CN" sz="2400" i="0" dirty="0">
                <a:solidFill>
                  <a:srgbClr val="000000"/>
                </a:solidFill>
                <a:effectLst/>
                <a:latin typeface="system-ui"/>
              </a:rPr>
              <a:t>1:</a:t>
            </a:r>
            <a:r>
              <a:rPr lang="en-US" altLang="ja-JP" sz="2400" i="0" dirty="0">
                <a:solidFill>
                  <a:srgbClr val="000000"/>
                </a:solidFill>
                <a:effectLst/>
                <a:latin typeface="system-ui"/>
              </a:rPr>
              <a:t>6</a:t>
            </a:r>
            <a:r>
              <a:rPr lang="en-US" altLang="ja-JP" sz="2400" b="1" i="0" baseline="30000" dirty="0">
                <a:solidFill>
                  <a:srgbClr val="000000"/>
                </a:solidFill>
                <a:effectLst/>
                <a:latin typeface="system-ui"/>
              </a:rPr>
              <a:t> </a:t>
            </a:r>
            <a:r>
              <a:rPr lang="ja-JP" altLang="en-US" sz="2400" b="0" i="0">
                <a:solidFill>
                  <a:srgbClr val="000000"/>
                </a:solidFill>
                <a:effectLst/>
                <a:latin typeface="system-ui"/>
              </a:rPr>
              <a:t>我 深 信 那 在 你 们 心 里 动 了 善 工 的 ， 必 成 全 这 工 ， 直 到 耶 稣 基 督 的 日 子 。</a:t>
            </a:r>
            <a:endParaRPr lang="en-US" altLang="ja-JP" sz="2400" b="0" i="0" dirty="0">
              <a:solidFill>
                <a:srgbClr val="000000"/>
              </a:solidFill>
              <a:effectLst/>
              <a:latin typeface="system-ui"/>
            </a:endParaRPr>
          </a:p>
        </p:txBody>
      </p:sp>
    </p:spTree>
    <p:extLst>
      <p:ext uri="{BB962C8B-B14F-4D97-AF65-F5344CB8AC3E}">
        <p14:creationId xmlns:p14="http://schemas.microsoft.com/office/powerpoint/2010/main" val="1312984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FFB5-662B-A097-D2E5-6A20366623F4}"/>
              </a:ext>
            </a:extLst>
          </p:cNvPr>
          <p:cNvSpPr>
            <a:spLocks noGrp="1"/>
          </p:cNvSpPr>
          <p:nvPr>
            <p:ph type="title"/>
          </p:nvPr>
        </p:nvSpPr>
        <p:spPr>
          <a:xfrm>
            <a:off x="747433" y="361505"/>
            <a:ext cx="7505700" cy="954600"/>
          </a:xfrm>
        </p:spPr>
        <p:txBody>
          <a:bodyPr/>
          <a:lstStyle/>
          <a:p>
            <a:r>
              <a:rPr lang="zh-CN" altLang="en-US" sz="3000" dirty="0"/>
              <a:t>看不见 </a:t>
            </a:r>
            <a:r>
              <a:rPr lang="en-US" altLang="zh-CN" sz="3000" dirty="0"/>
              <a:t>vs</a:t>
            </a:r>
            <a:r>
              <a:rPr lang="zh-CN" altLang="en-US" sz="3000" dirty="0"/>
              <a:t> 看见</a:t>
            </a:r>
            <a:endParaRPr lang="en-US" dirty="0"/>
          </a:p>
        </p:txBody>
      </p:sp>
      <p:sp>
        <p:nvSpPr>
          <p:cNvPr id="3" name="Text Placeholder 2">
            <a:extLst>
              <a:ext uri="{FF2B5EF4-FFF2-40B4-BE49-F238E27FC236}">
                <a16:creationId xmlns:a16="http://schemas.microsoft.com/office/drawing/2014/main" id="{9665CA0A-84FE-FE22-F4D4-D669790EC265}"/>
              </a:ext>
            </a:extLst>
          </p:cNvPr>
          <p:cNvSpPr>
            <a:spLocks noGrp="1"/>
          </p:cNvSpPr>
          <p:nvPr>
            <p:ph type="body" idx="1"/>
          </p:nvPr>
        </p:nvSpPr>
        <p:spPr>
          <a:xfrm>
            <a:off x="301752" y="987552"/>
            <a:ext cx="8604503" cy="3941063"/>
          </a:xfrm>
        </p:spPr>
        <p:txBody>
          <a:bodyPr>
            <a:normAutofit lnSpcReduction="10000"/>
          </a:bodyPr>
          <a:lstStyle/>
          <a:p>
            <a:pPr marL="146050" indent="0">
              <a:buNone/>
            </a:pPr>
            <a:r>
              <a:rPr lang="en-US" altLang="zh-CN" sz="2000" dirty="0"/>
              <a:t>3</a:t>
            </a:r>
            <a:r>
              <a:rPr lang="en-US" altLang="ja-JP" sz="2000" dirty="0"/>
              <a:t>9 </a:t>
            </a:r>
            <a:r>
              <a:rPr lang="ja-JP" altLang="en-US" sz="2000"/>
              <a:t>耶 稣 说 ： 我 为 审 判 到 这 世 上 来 ， 叫 不 能 看 见 的 ， 可 以 </a:t>
            </a:r>
            <a:r>
              <a:rPr lang="ja-JP" altLang="en-US" sz="2000">
                <a:highlight>
                  <a:srgbClr val="FFFF00"/>
                </a:highlight>
              </a:rPr>
              <a:t>看 见</a:t>
            </a:r>
            <a:r>
              <a:rPr lang="ja-JP" altLang="en-US" sz="2000"/>
              <a:t> ； 能 看 见 的 ， 反 瞎 了 眼 。</a:t>
            </a:r>
            <a:br>
              <a:rPr lang="ja-JP" altLang="en-US" sz="2000"/>
            </a:br>
            <a:r>
              <a:rPr lang="en-US" altLang="ja-JP" sz="2000" dirty="0"/>
              <a:t>40 </a:t>
            </a:r>
            <a:r>
              <a:rPr lang="ja-JP" altLang="en-US" sz="2000"/>
              <a:t>同 他 在 那 里 的 法 利 赛 人 听 见 这 话 ， 就 说 ： 难 道 我 们 也 瞎 了 眼 麽 ？</a:t>
            </a:r>
            <a:br>
              <a:rPr lang="ja-JP" altLang="en-US" sz="2000"/>
            </a:br>
            <a:r>
              <a:rPr lang="en-US" altLang="ja-JP" sz="2000" dirty="0"/>
              <a:t>41 </a:t>
            </a:r>
            <a:r>
              <a:rPr lang="ja-JP" altLang="en-US" sz="2000"/>
              <a:t>耶 稣 对 他 们 说 ： 你 们 若 瞎 了 眼 ， 就 没 有 罪 了 ； 但 如 今 </a:t>
            </a:r>
            <a:r>
              <a:rPr lang="ja-JP" altLang="en-US" sz="2000">
                <a:highlight>
                  <a:srgbClr val="FFFF00"/>
                </a:highlight>
              </a:rPr>
              <a:t>你 们 说 我 们 能 看 见 ， 所 以 你 们 的 罪 还 在 。</a:t>
            </a:r>
            <a:endParaRPr lang="en-US" altLang="ja-JP" sz="2000" dirty="0">
              <a:highlight>
                <a:srgbClr val="FFFF00"/>
              </a:highlight>
            </a:endParaRPr>
          </a:p>
          <a:p>
            <a:pPr marL="146050" indent="0">
              <a:buNone/>
            </a:pPr>
            <a:endParaRPr lang="en-US" sz="2000" dirty="0">
              <a:highlight>
                <a:srgbClr val="FFFF00"/>
              </a:highlight>
            </a:endParaRPr>
          </a:p>
          <a:p>
            <a:r>
              <a:rPr lang="ja-JP" altLang="en-US" sz="2000"/>
              <a:t>只有承认属灵瞎眼</a:t>
            </a:r>
            <a:r>
              <a:rPr lang="zh-CN" altLang="en-US" sz="2000" dirty="0"/>
              <a:t>，顺服神，神才叫看见</a:t>
            </a:r>
            <a:endParaRPr lang="en-US" altLang="zh-CN" sz="2000" dirty="0"/>
          </a:p>
          <a:p>
            <a:r>
              <a:rPr lang="zh-CN" altLang="en-US" sz="2000" dirty="0"/>
              <a:t>心灵的看见神必然导致顺服和敬拜神</a:t>
            </a:r>
            <a:endParaRPr lang="en-US" sz="2000" dirty="0"/>
          </a:p>
          <a:p>
            <a:r>
              <a:rPr lang="zh-CN" altLang="en-US" sz="2000" dirty="0"/>
              <a:t>如果看见的不能产生顺服和敬拜神，那就是实际瞎眼</a:t>
            </a:r>
            <a:endParaRPr lang="en-US" altLang="zh-CN" sz="2000" dirty="0"/>
          </a:p>
          <a:p>
            <a:r>
              <a:rPr lang="ja-JP" altLang="en-US" sz="2000"/>
              <a:t>我们眼开之后</a:t>
            </a:r>
            <a:r>
              <a:rPr lang="zh-CN" altLang="en-US" sz="2000" dirty="0"/>
              <a:t>，看见了什么？</a:t>
            </a:r>
            <a:endParaRPr lang="en-US" sz="2000" dirty="0"/>
          </a:p>
        </p:txBody>
      </p:sp>
    </p:spTree>
    <p:extLst>
      <p:ext uri="{BB962C8B-B14F-4D97-AF65-F5344CB8AC3E}">
        <p14:creationId xmlns:p14="http://schemas.microsoft.com/office/powerpoint/2010/main" val="1009241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7B7-5DEA-AF02-9B80-7626A1F649F0}"/>
              </a:ext>
            </a:extLst>
          </p:cNvPr>
          <p:cNvSpPr>
            <a:spLocks noGrp="1"/>
          </p:cNvSpPr>
          <p:nvPr>
            <p:ph type="title"/>
          </p:nvPr>
        </p:nvSpPr>
        <p:spPr>
          <a:xfrm>
            <a:off x="514350" y="236001"/>
            <a:ext cx="7505700" cy="954600"/>
          </a:xfrm>
        </p:spPr>
        <p:txBody>
          <a:bodyPr/>
          <a:lstStyle/>
          <a:p>
            <a:r>
              <a:rPr lang="en-US" dirty="0" err="1"/>
              <a:t>神用重价换取我们的救恩</a:t>
            </a:r>
            <a:endParaRPr lang="en-US" dirty="0"/>
          </a:p>
        </p:txBody>
      </p:sp>
      <p:sp>
        <p:nvSpPr>
          <p:cNvPr id="3" name="Text Placeholder 2">
            <a:extLst>
              <a:ext uri="{FF2B5EF4-FFF2-40B4-BE49-F238E27FC236}">
                <a16:creationId xmlns:a16="http://schemas.microsoft.com/office/drawing/2014/main" id="{3C2DF152-1931-CBF9-7EDF-603A23DB5125}"/>
              </a:ext>
            </a:extLst>
          </p:cNvPr>
          <p:cNvSpPr>
            <a:spLocks noGrp="1"/>
          </p:cNvSpPr>
          <p:nvPr>
            <p:ph type="body" idx="1"/>
          </p:nvPr>
        </p:nvSpPr>
        <p:spPr>
          <a:xfrm>
            <a:off x="264459" y="1013011"/>
            <a:ext cx="8615082" cy="4007223"/>
          </a:xfrm>
        </p:spPr>
        <p:txBody>
          <a:bodyPr>
            <a:normAutofit fontScale="85000" lnSpcReduction="20000"/>
          </a:bodyPr>
          <a:lstStyle/>
          <a:p>
            <a:pPr marL="146050" indent="0">
              <a:buNone/>
            </a:pPr>
            <a:r>
              <a:rPr lang="ja-JP" altLang="en-US" sz="2800"/>
              <a:t>约</a:t>
            </a:r>
            <a:r>
              <a:rPr lang="en-US" altLang="ja-JP" sz="2800" dirty="0"/>
              <a:t>3:15-18 </a:t>
            </a:r>
            <a:r>
              <a:rPr lang="ja-JP" altLang="en-US" sz="2800"/>
              <a:t>叫 一 切 </a:t>
            </a:r>
            <a:r>
              <a:rPr lang="ja-JP" altLang="en-US" sz="2800">
                <a:highlight>
                  <a:srgbClr val="FFFF00"/>
                </a:highlight>
              </a:rPr>
              <a:t>信 他 的 </a:t>
            </a:r>
            <a:r>
              <a:rPr lang="ja-JP" altLang="en-US" sz="2800"/>
              <a:t>都 </a:t>
            </a:r>
            <a:r>
              <a:rPr lang="ja-JP" altLang="en-US" sz="2800">
                <a:highlight>
                  <a:srgbClr val="FFFF00"/>
                </a:highlight>
              </a:rPr>
              <a:t>得 永 生 </a:t>
            </a:r>
            <a:r>
              <a:rPr lang="ja-JP" altLang="en-US" sz="2800"/>
              <a:t>（ 或 作 ： 叫 一 切 信 的 人 在 他 里 面 得 永 生 ） 。</a:t>
            </a:r>
            <a:br>
              <a:rPr lang="ja-JP" altLang="en-US" sz="2800"/>
            </a:br>
            <a:r>
              <a:rPr lang="ja-JP" altLang="en-US" sz="2800"/>
              <a:t>「 </a:t>
            </a:r>
            <a:r>
              <a:rPr lang="ja-JP" altLang="en-US" sz="2800">
                <a:highlight>
                  <a:srgbClr val="FFFF00"/>
                </a:highlight>
              </a:rPr>
              <a:t>神 爱 世 人 </a:t>
            </a:r>
            <a:r>
              <a:rPr lang="ja-JP" altLang="en-US" sz="2800"/>
              <a:t>， 甚 至 将 他 的 </a:t>
            </a:r>
            <a:r>
              <a:rPr lang="ja-JP" altLang="en-US" sz="2800">
                <a:highlight>
                  <a:srgbClr val="FFFF00"/>
                </a:highlight>
              </a:rPr>
              <a:t>独 生 子 赐 给 他 们 </a:t>
            </a:r>
            <a:r>
              <a:rPr lang="ja-JP" altLang="en-US" sz="2800"/>
              <a:t>， 叫 一 切 信 他 的 ， 不 至 灭 亡 ， 反 得 永 生 。因 为 神 差 他 的 儿 子 降 世 ， 不 是 要 定 世 人 的 罪 （ 或 作 ： 审 判 世 人 ； 下 同 ） ， 乃 是 要 叫 世 人 因 他 得 救 。</a:t>
            </a:r>
            <a:r>
              <a:rPr lang="ja-JP" altLang="en-US" sz="2800">
                <a:highlight>
                  <a:srgbClr val="FFFF00"/>
                </a:highlight>
              </a:rPr>
              <a:t>信 他 的 人 </a:t>
            </a:r>
            <a:r>
              <a:rPr lang="ja-JP" altLang="en-US" sz="2800"/>
              <a:t>， </a:t>
            </a:r>
            <a:r>
              <a:rPr lang="ja-JP" altLang="en-US" sz="2800">
                <a:highlight>
                  <a:srgbClr val="FFFF00"/>
                </a:highlight>
              </a:rPr>
              <a:t>不 被 定 罪</a:t>
            </a:r>
            <a:r>
              <a:rPr lang="ja-JP" altLang="en-US" sz="2800"/>
              <a:t> ； </a:t>
            </a:r>
            <a:r>
              <a:rPr lang="ja-JP" altLang="en-US" sz="2800">
                <a:highlight>
                  <a:srgbClr val="FFFF00"/>
                </a:highlight>
              </a:rPr>
              <a:t>不 信 的 人 </a:t>
            </a:r>
            <a:r>
              <a:rPr lang="ja-JP" altLang="en-US" sz="2800"/>
              <a:t>， </a:t>
            </a:r>
            <a:r>
              <a:rPr lang="ja-JP" altLang="en-US" sz="2800">
                <a:highlight>
                  <a:srgbClr val="FFFF00"/>
                </a:highlight>
              </a:rPr>
              <a:t>罪 已 经 定 了 </a:t>
            </a:r>
            <a:r>
              <a:rPr lang="ja-JP" altLang="en-US" sz="2800"/>
              <a:t>， 因 为 他 不 信 神 独 生 子 的 名 。</a:t>
            </a:r>
            <a:endParaRPr lang="en-US" altLang="ja-JP" sz="2800" dirty="0"/>
          </a:p>
          <a:p>
            <a:pPr marL="146050" indent="0">
              <a:buNone/>
            </a:pPr>
            <a:endParaRPr lang="en-US" sz="2800" dirty="0"/>
          </a:p>
          <a:p>
            <a:pPr marL="146050" indent="0">
              <a:buNone/>
            </a:pPr>
            <a:r>
              <a:rPr lang="ja-JP" altLang="en-US" sz="2800"/>
              <a:t>使</a:t>
            </a:r>
            <a:r>
              <a:rPr lang="en-US" altLang="ja-JP" sz="2800" dirty="0"/>
              <a:t>4:12 </a:t>
            </a:r>
            <a:r>
              <a:rPr lang="ja-JP" altLang="en-US" sz="2800"/>
              <a:t>除 他 以 外 ， </a:t>
            </a:r>
            <a:r>
              <a:rPr lang="ja-JP" altLang="en-US" sz="2800">
                <a:highlight>
                  <a:srgbClr val="FFFF00"/>
                </a:highlight>
              </a:rPr>
              <a:t>别 无 拯 救 </a:t>
            </a:r>
            <a:r>
              <a:rPr lang="ja-JP" altLang="en-US" sz="2800"/>
              <a:t>； 因 为 在 天 下 人 间 ， 没 有 赐 下 别 的 名 ， 我 们 可 以 靠 着 得 救 。</a:t>
            </a:r>
          </a:p>
        </p:txBody>
      </p:sp>
    </p:spTree>
    <p:extLst>
      <p:ext uri="{BB962C8B-B14F-4D97-AF65-F5344CB8AC3E}">
        <p14:creationId xmlns:p14="http://schemas.microsoft.com/office/powerpoint/2010/main" val="2318979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ctrTitle"/>
          </p:nvPr>
        </p:nvSpPr>
        <p:spPr>
          <a:xfrm>
            <a:off x="406903" y="1443689"/>
            <a:ext cx="3815473" cy="1448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000" dirty="0" err="1"/>
              <a:t>五</a:t>
            </a:r>
            <a:r>
              <a:rPr lang="zh-CN" altLang="en-US" sz="3000" dirty="0"/>
              <a:t>、</a:t>
            </a:r>
            <a:r>
              <a:rPr lang="en" sz="3000" dirty="0" err="1"/>
              <a:t>祂</a:t>
            </a:r>
            <a:r>
              <a:rPr lang="en-US" sz="3000" dirty="0" err="1"/>
              <a:t>挑战热心的人</a:t>
            </a:r>
            <a:endParaRPr sz="3000" dirty="0"/>
          </a:p>
        </p:txBody>
      </p:sp>
      <p:sp>
        <p:nvSpPr>
          <p:cNvPr id="219" name="Google Shape;219;p28"/>
          <p:cNvSpPr txBox="1">
            <a:spLocks noGrp="1"/>
          </p:cNvSpPr>
          <p:nvPr>
            <p:ph type="subTitle" idx="1"/>
          </p:nvPr>
        </p:nvSpPr>
        <p:spPr>
          <a:xfrm>
            <a:off x="1505789" y="2630489"/>
            <a:ext cx="1882870" cy="659558"/>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dirty="0" err="1"/>
              <a:t>马太福音十九章</a:t>
            </a:r>
            <a:endParaRPr lang="en" dirty="0"/>
          </a:p>
          <a:p>
            <a:pPr marL="0" lvl="0" indent="0" algn="ctr" rtl="0">
              <a:spcBef>
                <a:spcPts val="0"/>
              </a:spcBef>
              <a:spcAft>
                <a:spcPts val="0"/>
              </a:spcAft>
              <a:buNone/>
            </a:pPr>
            <a:r>
              <a:rPr lang="en-US" altLang="zh-CN" dirty="0"/>
              <a:t>16-22</a:t>
            </a:r>
            <a:endParaRPr dirty="0"/>
          </a:p>
          <a:p>
            <a:pPr marL="0" lvl="0" indent="0" algn="ctr" rtl="0">
              <a:spcBef>
                <a:spcPts val="0"/>
              </a:spcBef>
              <a:spcAft>
                <a:spcPts val="0"/>
              </a:spcAft>
              <a:buNone/>
            </a:pPr>
            <a:endParaRPr dirty="0"/>
          </a:p>
        </p:txBody>
      </p:sp>
      <p:pic>
        <p:nvPicPr>
          <p:cNvPr id="1026" name="Picture 2" descr="A painting depicting the scene where the young rich man meets Jesus Christ and walks away in a despondent and sorrowful manner. The setting is biblical, with Jesus appearing compassionate and the young man looking wealthy yet troubled. The background should reflect a Middle Eastern landscape typical of the biblical era, with a clear distinction in the expressions of Jesus and the rich young man, emphasizing the emotional impact of their encounter.">
            <a:extLst>
              <a:ext uri="{FF2B5EF4-FFF2-40B4-BE49-F238E27FC236}">
                <a16:creationId xmlns:a16="http://schemas.microsoft.com/office/drawing/2014/main" id="{091A96A1-DD6F-999A-9669-9303E1010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761" y="483534"/>
            <a:ext cx="4176432" cy="4176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374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7B7-5DEA-AF02-9B80-7626A1F649F0}"/>
              </a:ext>
            </a:extLst>
          </p:cNvPr>
          <p:cNvSpPr>
            <a:spLocks noGrp="1"/>
          </p:cNvSpPr>
          <p:nvPr>
            <p:ph type="title"/>
          </p:nvPr>
        </p:nvSpPr>
        <p:spPr>
          <a:xfrm>
            <a:off x="514350" y="236001"/>
            <a:ext cx="7505700" cy="954600"/>
          </a:xfrm>
        </p:spPr>
        <p:txBody>
          <a:bodyPr>
            <a:normAutofit fontScale="90000"/>
          </a:bodyPr>
          <a:lstStyle/>
          <a:p>
            <a:r>
              <a:rPr lang="ja-JP" altLang="en-US"/>
              <a:t>马太福音十九章</a:t>
            </a:r>
            <a:br>
              <a:rPr lang="ja-JP" altLang="en-US"/>
            </a:br>
            <a:endParaRPr lang="ja-JP" altLang="en-US" dirty="0" err="1"/>
          </a:p>
        </p:txBody>
      </p:sp>
      <p:sp>
        <p:nvSpPr>
          <p:cNvPr id="3" name="Text Placeholder 2">
            <a:extLst>
              <a:ext uri="{FF2B5EF4-FFF2-40B4-BE49-F238E27FC236}">
                <a16:creationId xmlns:a16="http://schemas.microsoft.com/office/drawing/2014/main" id="{3C2DF152-1931-CBF9-7EDF-603A23DB5125}"/>
              </a:ext>
            </a:extLst>
          </p:cNvPr>
          <p:cNvSpPr>
            <a:spLocks noGrp="1"/>
          </p:cNvSpPr>
          <p:nvPr>
            <p:ph type="body" idx="1"/>
          </p:nvPr>
        </p:nvSpPr>
        <p:spPr>
          <a:xfrm>
            <a:off x="242047" y="699247"/>
            <a:ext cx="8637494" cy="4444253"/>
          </a:xfrm>
        </p:spPr>
        <p:txBody>
          <a:bodyPr>
            <a:normAutofit fontScale="77500" lnSpcReduction="20000"/>
          </a:bodyPr>
          <a:lstStyle/>
          <a:p>
            <a:pPr marL="146050" indent="0">
              <a:buNone/>
            </a:pPr>
            <a:r>
              <a:rPr lang="en-US" altLang="ja-JP" sz="2800" dirty="0"/>
              <a:t>16 </a:t>
            </a:r>
            <a:r>
              <a:rPr lang="ja-JP" altLang="en-US" sz="2800"/>
              <a:t>有 一 个 人 来 见 耶 稣 ， 说 ： 夫 子 （ 有 古 卷 ： 良 善 的 夫 子 ） ， 我 该 做 甚 麽 善 事 才 能 得 永 生 ？</a:t>
            </a:r>
          </a:p>
          <a:p>
            <a:pPr marL="146050" indent="0">
              <a:buNone/>
            </a:pPr>
            <a:r>
              <a:rPr lang="en-US" altLang="ja-JP" sz="2800" dirty="0"/>
              <a:t>17 </a:t>
            </a:r>
            <a:r>
              <a:rPr lang="ja-JP" altLang="en-US" sz="2800"/>
              <a:t>耶 稣 对 他 说 ： 你 为 甚 麽 以 善 事 问 我 呢 ？ </a:t>
            </a:r>
            <a:r>
              <a:rPr lang="ja-JP" altLang="en-US" sz="2800">
                <a:highlight>
                  <a:srgbClr val="FFFF00"/>
                </a:highlight>
              </a:rPr>
              <a:t>只 有 一 位 是 善 的</a:t>
            </a:r>
            <a:r>
              <a:rPr lang="ja-JP" altLang="en-US" sz="2800"/>
              <a:t> （ 有 古 卷 ： 你 为 什 麽 称 我 是 良 善 的 ？ 除 了 神 以 外 ， 没 有 一 个 良 善 的 ） 。 </a:t>
            </a:r>
            <a:r>
              <a:rPr lang="ja-JP" altLang="en-US" sz="2800">
                <a:highlight>
                  <a:srgbClr val="FFFF00"/>
                </a:highlight>
              </a:rPr>
              <a:t>你 若 要 进 入 永 生 ， 就 当 遵 守 诫 命 </a:t>
            </a:r>
            <a:r>
              <a:rPr lang="ja-JP" altLang="en-US" sz="2800"/>
              <a:t>。</a:t>
            </a:r>
          </a:p>
          <a:p>
            <a:pPr marL="146050" indent="0">
              <a:buNone/>
            </a:pPr>
            <a:r>
              <a:rPr lang="en-US" altLang="ja-JP" sz="2800" dirty="0"/>
              <a:t>18 </a:t>
            </a:r>
            <a:r>
              <a:rPr lang="ja-JP" altLang="en-US" sz="2800"/>
              <a:t>他 说 ： 甚 麽 诫 命 ？ 耶 稣 说 ： 就 是 不 可 杀 人 ； 不 可 奸 淫 ； 不 可 偷 盗 ； 不 可 作 假 见 证 ；</a:t>
            </a:r>
          </a:p>
          <a:p>
            <a:pPr marL="146050" indent="0">
              <a:buNone/>
            </a:pPr>
            <a:r>
              <a:rPr lang="en-US" altLang="ja-JP" sz="2800" dirty="0"/>
              <a:t>19 </a:t>
            </a:r>
            <a:r>
              <a:rPr lang="ja-JP" altLang="en-US" sz="2800"/>
              <a:t>当 孝 敬 父 母 ， 又 当 爱 人 如 己 。</a:t>
            </a:r>
          </a:p>
          <a:p>
            <a:pPr marL="146050" indent="0">
              <a:buNone/>
            </a:pPr>
            <a:r>
              <a:rPr lang="en-US" altLang="ja-JP" sz="2800" dirty="0"/>
              <a:t>20 </a:t>
            </a:r>
            <a:r>
              <a:rPr lang="ja-JP" altLang="en-US" sz="2800"/>
              <a:t>那 少 年 人 说 ： 这 一 切 我 都 遵 守 了 ， 还 缺 少 甚 麽 呢 ？</a:t>
            </a:r>
          </a:p>
          <a:p>
            <a:pPr marL="146050" indent="0">
              <a:buNone/>
            </a:pPr>
            <a:r>
              <a:rPr lang="en-US" altLang="ja-JP" sz="2800" dirty="0"/>
              <a:t>21 </a:t>
            </a:r>
            <a:r>
              <a:rPr lang="ja-JP" altLang="en-US" sz="2800"/>
              <a:t>耶 稣 说 ： 你 若 愿 意 作 完 全 人 ， 可 去 变 卖 你 所 有 的 ， 分 给 穷 人 ， 就 必 有 财 宝 在 天 上 ； 你 还 要 来 跟 从 我 。</a:t>
            </a:r>
          </a:p>
          <a:p>
            <a:pPr marL="146050" indent="0">
              <a:buNone/>
            </a:pPr>
            <a:r>
              <a:rPr lang="en-US" altLang="ja-JP" sz="2800" dirty="0"/>
              <a:t>22 </a:t>
            </a:r>
            <a:r>
              <a:rPr lang="ja-JP" altLang="en-US" sz="2800"/>
              <a:t>那 少 年 人 听 见 这 话 ， 就 忧 忧 愁 愁 的 走 了 ， 因 为 他 的 产 业 很 多 。</a:t>
            </a:r>
          </a:p>
        </p:txBody>
      </p:sp>
    </p:spTree>
    <p:extLst>
      <p:ext uri="{BB962C8B-B14F-4D97-AF65-F5344CB8AC3E}">
        <p14:creationId xmlns:p14="http://schemas.microsoft.com/office/powerpoint/2010/main" val="3619856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7B7-5DEA-AF02-9B80-7626A1F649F0}"/>
              </a:ext>
            </a:extLst>
          </p:cNvPr>
          <p:cNvSpPr>
            <a:spLocks noGrp="1"/>
          </p:cNvSpPr>
          <p:nvPr>
            <p:ph type="title"/>
          </p:nvPr>
        </p:nvSpPr>
        <p:spPr>
          <a:xfrm>
            <a:off x="514350" y="236001"/>
            <a:ext cx="7505700" cy="954600"/>
          </a:xfrm>
        </p:spPr>
        <p:txBody>
          <a:bodyPr/>
          <a:lstStyle/>
          <a:p>
            <a:r>
              <a:rPr lang="en-US" dirty="0" err="1"/>
              <a:t>你对这节经文有问题吗</a:t>
            </a:r>
            <a:r>
              <a:rPr lang="zh-CN" altLang="en-US" dirty="0"/>
              <a:t>？</a:t>
            </a:r>
            <a:endParaRPr lang="en-US" dirty="0"/>
          </a:p>
        </p:txBody>
      </p:sp>
      <p:sp>
        <p:nvSpPr>
          <p:cNvPr id="3" name="Text Placeholder 2">
            <a:extLst>
              <a:ext uri="{FF2B5EF4-FFF2-40B4-BE49-F238E27FC236}">
                <a16:creationId xmlns:a16="http://schemas.microsoft.com/office/drawing/2014/main" id="{3C2DF152-1931-CBF9-7EDF-603A23DB5125}"/>
              </a:ext>
            </a:extLst>
          </p:cNvPr>
          <p:cNvSpPr>
            <a:spLocks noGrp="1"/>
          </p:cNvSpPr>
          <p:nvPr>
            <p:ph type="body" idx="1"/>
          </p:nvPr>
        </p:nvSpPr>
        <p:spPr>
          <a:xfrm>
            <a:off x="264459" y="1013011"/>
            <a:ext cx="8615082" cy="4007223"/>
          </a:xfrm>
        </p:spPr>
        <p:txBody>
          <a:bodyPr>
            <a:normAutofit/>
          </a:bodyPr>
          <a:lstStyle/>
          <a:p>
            <a:pPr marL="146050" indent="0">
              <a:buNone/>
            </a:pPr>
            <a:endParaRPr lang="en-US" sz="2800" dirty="0"/>
          </a:p>
        </p:txBody>
      </p:sp>
    </p:spTree>
    <p:extLst>
      <p:ext uri="{BB962C8B-B14F-4D97-AF65-F5344CB8AC3E}">
        <p14:creationId xmlns:p14="http://schemas.microsoft.com/office/powerpoint/2010/main" val="182136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7B7-5DEA-AF02-9B80-7626A1F649F0}"/>
              </a:ext>
            </a:extLst>
          </p:cNvPr>
          <p:cNvSpPr>
            <a:spLocks noGrp="1"/>
          </p:cNvSpPr>
          <p:nvPr>
            <p:ph type="title"/>
          </p:nvPr>
        </p:nvSpPr>
        <p:spPr>
          <a:xfrm>
            <a:off x="514350" y="236001"/>
            <a:ext cx="7505700" cy="954600"/>
          </a:xfrm>
        </p:spPr>
        <p:txBody>
          <a:bodyPr/>
          <a:lstStyle/>
          <a:p>
            <a:r>
              <a:rPr lang="en-US" dirty="0" err="1"/>
              <a:t>你对这节经文有问题吗</a:t>
            </a:r>
            <a:r>
              <a:rPr lang="zh-CN" altLang="en-US" dirty="0"/>
              <a:t>？</a:t>
            </a:r>
            <a:endParaRPr lang="en-US" dirty="0"/>
          </a:p>
        </p:txBody>
      </p:sp>
      <p:sp>
        <p:nvSpPr>
          <p:cNvPr id="3" name="Text Placeholder 2">
            <a:extLst>
              <a:ext uri="{FF2B5EF4-FFF2-40B4-BE49-F238E27FC236}">
                <a16:creationId xmlns:a16="http://schemas.microsoft.com/office/drawing/2014/main" id="{3C2DF152-1931-CBF9-7EDF-603A23DB5125}"/>
              </a:ext>
            </a:extLst>
          </p:cNvPr>
          <p:cNvSpPr>
            <a:spLocks noGrp="1"/>
          </p:cNvSpPr>
          <p:nvPr>
            <p:ph type="body" idx="1"/>
          </p:nvPr>
        </p:nvSpPr>
        <p:spPr>
          <a:xfrm>
            <a:off x="264459" y="1013011"/>
            <a:ext cx="8615082" cy="4007223"/>
          </a:xfrm>
        </p:spPr>
        <p:txBody>
          <a:bodyPr>
            <a:normAutofit/>
          </a:bodyPr>
          <a:lstStyle/>
          <a:p>
            <a:pPr marL="146050" indent="0">
              <a:buNone/>
            </a:pPr>
            <a:r>
              <a:rPr lang="en-US" sz="2800" dirty="0" err="1"/>
              <a:t>不是说因信称义吗</a:t>
            </a:r>
            <a:r>
              <a:rPr lang="zh-CN" altLang="en-US" sz="2800" dirty="0"/>
              <a:t>？主耶稣怎么教导要守律法呢？</a:t>
            </a:r>
            <a:endParaRPr lang="en-US" sz="2800" dirty="0"/>
          </a:p>
        </p:txBody>
      </p:sp>
    </p:spTree>
    <p:extLst>
      <p:ext uri="{BB962C8B-B14F-4D97-AF65-F5344CB8AC3E}">
        <p14:creationId xmlns:p14="http://schemas.microsoft.com/office/powerpoint/2010/main" val="1367667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7B7-5DEA-AF02-9B80-7626A1F649F0}"/>
              </a:ext>
            </a:extLst>
          </p:cNvPr>
          <p:cNvSpPr>
            <a:spLocks noGrp="1"/>
          </p:cNvSpPr>
          <p:nvPr>
            <p:ph type="title"/>
          </p:nvPr>
        </p:nvSpPr>
        <p:spPr>
          <a:xfrm>
            <a:off x="514350" y="236001"/>
            <a:ext cx="7505700" cy="954600"/>
          </a:xfrm>
        </p:spPr>
        <p:txBody>
          <a:bodyPr/>
          <a:lstStyle/>
          <a:p>
            <a:r>
              <a:rPr lang="en-US" dirty="0" err="1"/>
              <a:t>你对这节经文有问题吗</a:t>
            </a:r>
            <a:r>
              <a:rPr lang="zh-CN" altLang="en-US" dirty="0"/>
              <a:t>？</a:t>
            </a:r>
            <a:endParaRPr lang="en-US" dirty="0"/>
          </a:p>
        </p:txBody>
      </p:sp>
      <p:sp>
        <p:nvSpPr>
          <p:cNvPr id="3" name="Text Placeholder 2">
            <a:extLst>
              <a:ext uri="{FF2B5EF4-FFF2-40B4-BE49-F238E27FC236}">
                <a16:creationId xmlns:a16="http://schemas.microsoft.com/office/drawing/2014/main" id="{3C2DF152-1931-CBF9-7EDF-603A23DB5125}"/>
              </a:ext>
            </a:extLst>
          </p:cNvPr>
          <p:cNvSpPr>
            <a:spLocks noGrp="1"/>
          </p:cNvSpPr>
          <p:nvPr>
            <p:ph type="body" idx="1"/>
          </p:nvPr>
        </p:nvSpPr>
        <p:spPr>
          <a:xfrm>
            <a:off x="264459" y="1013011"/>
            <a:ext cx="8615082" cy="4007223"/>
          </a:xfrm>
        </p:spPr>
        <p:txBody>
          <a:bodyPr>
            <a:normAutofit fontScale="92500"/>
          </a:bodyPr>
          <a:lstStyle/>
          <a:p>
            <a:r>
              <a:rPr lang="en-US" sz="2800" dirty="0" err="1"/>
              <a:t>不是说因信称义得到永生吗</a:t>
            </a:r>
            <a:r>
              <a:rPr lang="zh-CN" altLang="en-US" sz="2800" dirty="0"/>
              <a:t>？主耶稣怎么教导要守律法呢？</a:t>
            </a:r>
            <a:endParaRPr lang="en-US" sz="2800" dirty="0"/>
          </a:p>
          <a:p>
            <a:r>
              <a:rPr lang="en-US" sz="2800" dirty="0" err="1"/>
              <a:t>我们重生是本乎恩也因着信</a:t>
            </a:r>
            <a:endParaRPr lang="en-US" sz="2800" dirty="0"/>
          </a:p>
          <a:p>
            <a:r>
              <a:rPr lang="en-US" sz="2800" dirty="0" err="1"/>
              <a:t>这里主强调的是顺服和委身</a:t>
            </a:r>
            <a:r>
              <a:rPr lang="zh-CN" altLang="en-US" sz="2800" dirty="0"/>
              <a:t>，</a:t>
            </a:r>
            <a:r>
              <a:rPr lang="en-US" sz="2800" dirty="0" err="1"/>
              <a:t>强调把主放在一切的首位</a:t>
            </a:r>
            <a:endParaRPr lang="en-US" sz="2800" dirty="0"/>
          </a:p>
          <a:p>
            <a:r>
              <a:rPr lang="zh-CN" altLang="en-US" sz="2800" dirty="0"/>
              <a:t>路</a:t>
            </a:r>
            <a:r>
              <a:rPr lang="en-US" altLang="zh-CN" sz="2800" dirty="0"/>
              <a:t>14:</a:t>
            </a:r>
            <a:r>
              <a:rPr lang="en-US" altLang="ja-JP" sz="2800" dirty="0"/>
              <a:t>33 </a:t>
            </a:r>
            <a:r>
              <a:rPr lang="ja-JP" altLang="en-US" sz="2800"/>
              <a:t>这 样 ， 你 们 无 论 甚 麽 人 ， 若 不 撇 下 一 切 所 有 的 ， 就 不 能 作 我 的 门 徒 。</a:t>
            </a:r>
            <a:endParaRPr lang="en-US" altLang="ja-JP" sz="2800" dirty="0"/>
          </a:p>
          <a:p>
            <a:r>
              <a:rPr lang="en-US" sz="2800" dirty="0" err="1"/>
              <a:t>顺服和委身的前提是什么</a:t>
            </a:r>
            <a:r>
              <a:rPr lang="zh-CN" altLang="en-US" sz="2800" dirty="0"/>
              <a:t>？信</a:t>
            </a:r>
            <a:endParaRPr lang="en-US" altLang="zh-CN" sz="2800" dirty="0"/>
          </a:p>
          <a:p>
            <a:r>
              <a:rPr lang="en-US" sz="2800" dirty="0" err="1"/>
              <a:t>那主为什么这里没有强调信呢</a:t>
            </a:r>
            <a:r>
              <a:rPr lang="zh-CN" altLang="en-US" sz="2800" dirty="0"/>
              <a:t>？</a:t>
            </a:r>
            <a:endParaRPr lang="en-US" sz="2800" dirty="0"/>
          </a:p>
        </p:txBody>
      </p:sp>
    </p:spTree>
    <p:extLst>
      <p:ext uri="{BB962C8B-B14F-4D97-AF65-F5344CB8AC3E}">
        <p14:creationId xmlns:p14="http://schemas.microsoft.com/office/powerpoint/2010/main" val="1368184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7B7-5DEA-AF02-9B80-7626A1F649F0}"/>
              </a:ext>
            </a:extLst>
          </p:cNvPr>
          <p:cNvSpPr>
            <a:spLocks noGrp="1"/>
          </p:cNvSpPr>
          <p:nvPr>
            <p:ph type="title"/>
          </p:nvPr>
        </p:nvSpPr>
        <p:spPr>
          <a:xfrm>
            <a:off x="514350" y="236001"/>
            <a:ext cx="7505700" cy="954600"/>
          </a:xfrm>
        </p:spPr>
        <p:txBody>
          <a:bodyPr/>
          <a:lstStyle/>
          <a:p>
            <a:r>
              <a:rPr lang="ja-JP" altLang="en-US"/>
              <a:t>少年人</a:t>
            </a:r>
            <a:r>
              <a:rPr lang="en-US" dirty="0" err="1"/>
              <a:t>动机正确</a:t>
            </a:r>
            <a:r>
              <a:rPr lang="zh-CN" altLang="en-US" dirty="0"/>
              <a:t>：想得到永生</a:t>
            </a:r>
            <a:endParaRPr lang="en-US" dirty="0"/>
          </a:p>
        </p:txBody>
      </p:sp>
      <p:sp>
        <p:nvSpPr>
          <p:cNvPr id="3" name="Text Placeholder 2">
            <a:extLst>
              <a:ext uri="{FF2B5EF4-FFF2-40B4-BE49-F238E27FC236}">
                <a16:creationId xmlns:a16="http://schemas.microsoft.com/office/drawing/2014/main" id="{3C2DF152-1931-CBF9-7EDF-603A23DB5125}"/>
              </a:ext>
            </a:extLst>
          </p:cNvPr>
          <p:cNvSpPr>
            <a:spLocks noGrp="1"/>
          </p:cNvSpPr>
          <p:nvPr>
            <p:ph type="body" idx="1"/>
          </p:nvPr>
        </p:nvSpPr>
        <p:spPr>
          <a:xfrm>
            <a:off x="264459" y="1013011"/>
            <a:ext cx="8615082" cy="4007223"/>
          </a:xfrm>
        </p:spPr>
        <p:txBody>
          <a:bodyPr>
            <a:normAutofit lnSpcReduction="10000"/>
          </a:bodyPr>
          <a:lstStyle/>
          <a:p>
            <a:pPr marL="146050" indent="0">
              <a:buNone/>
            </a:pPr>
            <a:r>
              <a:rPr lang="ja-JP" altLang="en-US" sz="2800"/>
              <a:t>太</a:t>
            </a:r>
            <a:r>
              <a:rPr lang="en-US" altLang="zh-CN" sz="2800" dirty="0"/>
              <a:t>6:</a:t>
            </a:r>
            <a:r>
              <a:rPr lang="en-US" altLang="ja-JP" sz="2800" dirty="0"/>
              <a:t>33 </a:t>
            </a:r>
            <a:r>
              <a:rPr lang="ja-JP" altLang="en-US" sz="2800"/>
              <a:t>你 们 要 先 求 他 的 国 和 他 的 义 ， 这 些 东 西 都 要 加 给 你 们 了 。</a:t>
            </a:r>
            <a:endParaRPr lang="en-US" altLang="ja-JP" sz="2800" dirty="0"/>
          </a:p>
          <a:p>
            <a:pPr marL="146050" indent="0">
              <a:buNone/>
            </a:pPr>
            <a:r>
              <a:rPr lang="ja-JP" altLang="en-US" sz="2800"/>
              <a:t>官</a:t>
            </a:r>
            <a:r>
              <a:rPr lang="zh-CN" altLang="en-US" sz="2800" dirty="0"/>
              <a:t>（路</a:t>
            </a:r>
            <a:r>
              <a:rPr lang="en-US" altLang="zh-CN" sz="2800" dirty="0"/>
              <a:t>18</a:t>
            </a:r>
            <a:r>
              <a:rPr lang="zh-CN" altLang="en-US" sz="2800" dirty="0"/>
              <a:t>：</a:t>
            </a:r>
            <a:r>
              <a:rPr lang="en-US" altLang="zh-CN" sz="2800" dirty="0"/>
              <a:t>18</a:t>
            </a:r>
            <a:r>
              <a:rPr lang="zh-CN" altLang="en-US" sz="2800" dirty="0"/>
              <a:t>）：官会堂，虔城，诚实，年轻，富有，杰出，有礼貌，有影响力</a:t>
            </a:r>
            <a:endParaRPr lang="en-US" altLang="zh-CN" sz="2800" dirty="0"/>
          </a:p>
          <a:p>
            <a:pPr marL="146050" indent="0">
              <a:buNone/>
            </a:pPr>
            <a:r>
              <a:rPr lang="zh-CN" altLang="en-US" sz="2800" dirty="0"/>
              <a:t>他自知</a:t>
            </a:r>
            <a:r>
              <a:rPr lang="zh-CN" altLang="en-US" sz="2800" dirty="0">
                <a:highlight>
                  <a:srgbClr val="FFFF00"/>
                </a:highlight>
              </a:rPr>
              <a:t>唯独缺少永生</a:t>
            </a:r>
            <a:r>
              <a:rPr lang="zh-CN" altLang="en-US" sz="2800" dirty="0"/>
              <a:t>，没有与神有关系的生命；他没有自以为义，但他不认识神</a:t>
            </a:r>
            <a:endParaRPr lang="en-US" altLang="zh-CN" sz="2800" dirty="0"/>
          </a:p>
          <a:p>
            <a:pPr marL="146050" indent="0">
              <a:buNone/>
            </a:pPr>
            <a:r>
              <a:rPr lang="zh-CN" altLang="en-US" sz="2800" dirty="0"/>
              <a:t>约</a:t>
            </a:r>
            <a:r>
              <a:rPr lang="en-US" altLang="zh-CN" sz="2800" dirty="0"/>
              <a:t>17:</a:t>
            </a:r>
            <a:r>
              <a:rPr lang="en-US" altLang="ja-JP" sz="2800" dirty="0"/>
              <a:t>3 </a:t>
            </a:r>
            <a:r>
              <a:rPr lang="ja-JP" altLang="en-US" sz="2800"/>
              <a:t>认 识 你 ─ 独 一 的 真 神 ， 并 且 认 识 你 所 差 来 的 耶 稣 基 督 ， 这 就 是 永 生 。</a:t>
            </a:r>
          </a:p>
          <a:p>
            <a:pPr marL="146050" indent="0">
              <a:buNone/>
            </a:pPr>
            <a:endParaRPr lang="en-US" sz="2800" dirty="0"/>
          </a:p>
        </p:txBody>
      </p:sp>
    </p:spTree>
    <p:extLst>
      <p:ext uri="{BB962C8B-B14F-4D97-AF65-F5344CB8AC3E}">
        <p14:creationId xmlns:p14="http://schemas.microsoft.com/office/powerpoint/2010/main" val="179429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7B7-5DEA-AF02-9B80-7626A1F649F0}"/>
              </a:ext>
            </a:extLst>
          </p:cNvPr>
          <p:cNvSpPr>
            <a:spLocks noGrp="1"/>
          </p:cNvSpPr>
          <p:nvPr>
            <p:ph type="title"/>
          </p:nvPr>
        </p:nvSpPr>
        <p:spPr>
          <a:xfrm>
            <a:off x="514350" y="236001"/>
            <a:ext cx="7505700" cy="954600"/>
          </a:xfrm>
        </p:spPr>
        <p:txBody>
          <a:bodyPr/>
          <a:lstStyle/>
          <a:p>
            <a:r>
              <a:rPr lang="ja-JP" altLang="en-US"/>
              <a:t>少年人</a:t>
            </a:r>
            <a:r>
              <a:rPr lang="en-US" dirty="0" err="1"/>
              <a:t>心态正确</a:t>
            </a:r>
            <a:endParaRPr lang="en-US" dirty="0"/>
          </a:p>
        </p:txBody>
      </p:sp>
      <p:sp>
        <p:nvSpPr>
          <p:cNvPr id="3" name="Text Placeholder 2">
            <a:extLst>
              <a:ext uri="{FF2B5EF4-FFF2-40B4-BE49-F238E27FC236}">
                <a16:creationId xmlns:a16="http://schemas.microsoft.com/office/drawing/2014/main" id="{3C2DF152-1931-CBF9-7EDF-603A23DB5125}"/>
              </a:ext>
            </a:extLst>
          </p:cNvPr>
          <p:cNvSpPr>
            <a:spLocks noGrp="1"/>
          </p:cNvSpPr>
          <p:nvPr>
            <p:ph type="body" idx="1"/>
          </p:nvPr>
        </p:nvSpPr>
        <p:spPr>
          <a:xfrm>
            <a:off x="264459" y="1013011"/>
            <a:ext cx="8615082" cy="4007223"/>
          </a:xfrm>
        </p:spPr>
        <p:txBody>
          <a:bodyPr>
            <a:normAutofit/>
          </a:bodyPr>
          <a:lstStyle/>
          <a:p>
            <a:pPr marL="146050" indent="0">
              <a:buNone/>
            </a:pPr>
            <a:r>
              <a:rPr lang="ja-JP" altLang="en-US" sz="2800"/>
              <a:t>可</a:t>
            </a:r>
            <a:r>
              <a:rPr lang="en-US" altLang="zh-CN" sz="2800" dirty="0"/>
              <a:t>10:</a:t>
            </a:r>
            <a:r>
              <a:rPr lang="en-US" altLang="ja-JP" sz="2800" dirty="0"/>
              <a:t>17 </a:t>
            </a:r>
            <a:r>
              <a:rPr lang="ja-JP" altLang="en-US" sz="2800"/>
              <a:t>耶 稣 出 来 行 路 的 时 候 ， 有 一 个 人 </a:t>
            </a:r>
            <a:r>
              <a:rPr lang="ja-JP" altLang="en-US" sz="2800">
                <a:highlight>
                  <a:srgbClr val="FFFF00"/>
                </a:highlight>
              </a:rPr>
              <a:t>跑 来 ， 跪 在 </a:t>
            </a:r>
            <a:r>
              <a:rPr lang="ja-JP" altLang="en-US" sz="2800"/>
              <a:t>他 面 前 ， 问 他 说 ： 良 善 的 夫 子 ， 我 当 作 甚 麽 事 才 可 以 承 受 永 生 ？</a:t>
            </a:r>
            <a:endParaRPr lang="en-US" altLang="ja-JP" sz="2800" dirty="0"/>
          </a:p>
          <a:p>
            <a:pPr marL="146050" indent="0">
              <a:buNone/>
            </a:pPr>
            <a:endParaRPr lang="en-US" altLang="ja-JP" sz="2800" dirty="0"/>
          </a:p>
          <a:p>
            <a:r>
              <a:rPr lang="ja-JP" altLang="en-US" sz="2800"/>
              <a:t>白天</a:t>
            </a:r>
            <a:r>
              <a:rPr lang="zh-CN" altLang="en-US" sz="2800" dirty="0"/>
              <a:t>，而不是晚上</a:t>
            </a:r>
            <a:endParaRPr lang="en-US" altLang="ja-JP" sz="2800" dirty="0"/>
          </a:p>
          <a:p>
            <a:r>
              <a:rPr lang="ja-JP" altLang="en-US" sz="2800"/>
              <a:t>谦卑</a:t>
            </a:r>
            <a:r>
              <a:rPr lang="zh-CN" altLang="en-US" sz="2800" dirty="0"/>
              <a:t>，</a:t>
            </a:r>
            <a:r>
              <a:rPr lang="ja-JP" altLang="en-US" sz="2800"/>
              <a:t>开门见山</a:t>
            </a:r>
            <a:r>
              <a:rPr lang="zh-CN" altLang="en-US" sz="2800" dirty="0"/>
              <a:t>，急切脱口而问</a:t>
            </a:r>
            <a:endParaRPr lang="ja-JP" altLang="en-US" sz="2800"/>
          </a:p>
        </p:txBody>
      </p:sp>
    </p:spTree>
    <p:extLst>
      <p:ext uri="{BB962C8B-B14F-4D97-AF65-F5344CB8AC3E}">
        <p14:creationId xmlns:p14="http://schemas.microsoft.com/office/powerpoint/2010/main" val="2410517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ctrTitle"/>
          </p:nvPr>
        </p:nvSpPr>
        <p:spPr>
          <a:xfrm>
            <a:off x="562630" y="707455"/>
            <a:ext cx="6373906" cy="1448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000" dirty="0" err="1"/>
              <a:t>四</a:t>
            </a:r>
            <a:r>
              <a:rPr lang="en" sz="3000" dirty="0"/>
              <a:t>、</a:t>
            </a:r>
            <a:r>
              <a:rPr lang="ja-JP" altLang="en-US" sz="3000"/>
              <a:t>眼开之后</a:t>
            </a:r>
            <a:r>
              <a:rPr lang="zh-CN" altLang="en-US" sz="3000" dirty="0"/>
              <a:t>，看见了什么？</a:t>
            </a:r>
            <a:endParaRPr dirty="0"/>
          </a:p>
        </p:txBody>
      </p:sp>
      <p:sp>
        <p:nvSpPr>
          <p:cNvPr id="320" name="Google Shape;320;p44"/>
          <p:cNvSpPr txBox="1">
            <a:spLocks noGrp="1"/>
          </p:cNvSpPr>
          <p:nvPr>
            <p:ph type="subTitle" idx="1"/>
          </p:nvPr>
        </p:nvSpPr>
        <p:spPr>
          <a:xfrm>
            <a:off x="-789300" y="2571750"/>
            <a:ext cx="5361300" cy="5226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US" sz="2400" dirty="0"/>
              <a:t>约</a:t>
            </a:r>
            <a:r>
              <a:rPr lang="en-US" altLang="zh-CN" sz="2400" dirty="0"/>
              <a:t>9:1-41</a:t>
            </a:r>
            <a:endParaRPr sz="2400" dirty="0"/>
          </a:p>
        </p:txBody>
      </p:sp>
      <p:pic>
        <p:nvPicPr>
          <p:cNvPr id="2050" name="Picture 2">
            <a:extLst>
              <a:ext uri="{FF2B5EF4-FFF2-40B4-BE49-F238E27FC236}">
                <a16:creationId xmlns:a16="http://schemas.microsoft.com/office/drawing/2014/main" id="{A4D086E1-08B8-A1E7-812D-44693C761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840" y="1739359"/>
            <a:ext cx="4946904" cy="3091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259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7B7-5DEA-AF02-9B80-7626A1F649F0}"/>
              </a:ext>
            </a:extLst>
          </p:cNvPr>
          <p:cNvSpPr>
            <a:spLocks noGrp="1"/>
          </p:cNvSpPr>
          <p:nvPr>
            <p:ph type="title"/>
          </p:nvPr>
        </p:nvSpPr>
        <p:spPr>
          <a:xfrm>
            <a:off x="514350" y="236001"/>
            <a:ext cx="7505700" cy="954600"/>
          </a:xfrm>
        </p:spPr>
        <p:txBody>
          <a:bodyPr/>
          <a:lstStyle/>
          <a:p>
            <a:r>
              <a:rPr lang="en-US" dirty="0" err="1"/>
              <a:t>问找对人</a:t>
            </a:r>
            <a:r>
              <a:rPr lang="zh-CN" altLang="en-US" dirty="0"/>
              <a:t>：耶稣就是永生</a:t>
            </a:r>
            <a:endParaRPr lang="en-US" dirty="0"/>
          </a:p>
        </p:txBody>
      </p:sp>
      <p:sp>
        <p:nvSpPr>
          <p:cNvPr id="3" name="Text Placeholder 2">
            <a:extLst>
              <a:ext uri="{FF2B5EF4-FFF2-40B4-BE49-F238E27FC236}">
                <a16:creationId xmlns:a16="http://schemas.microsoft.com/office/drawing/2014/main" id="{3C2DF152-1931-CBF9-7EDF-603A23DB5125}"/>
              </a:ext>
            </a:extLst>
          </p:cNvPr>
          <p:cNvSpPr>
            <a:spLocks noGrp="1"/>
          </p:cNvSpPr>
          <p:nvPr>
            <p:ph type="body" idx="1"/>
          </p:nvPr>
        </p:nvSpPr>
        <p:spPr>
          <a:xfrm>
            <a:off x="264459" y="900276"/>
            <a:ext cx="8615082" cy="4007223"/>
          </a:xfrm>
        </p:spPr>
        <p:txBody>
          <a:bodyPr>
            <a:normAutofit lnSpcReduction="10000"/>
          </a:bodyPr>
          <a:lstStyle/>
          <a:p>
            <a:pPr marL="146050" indent="0">
              <a:buNone/>
            </a:pPr>
            <a:r>
              <a:rPr lang="ja-JP" altLang="en-US" sz="2800"/>
              <a:t>约一</a:t>
            </a:r>
            <a:r>
              <a:rPr lang="zh-CN" altLang="en-US" sz="2800" dirty="0"/>
              <a:t> </a:t>
            </a:r>
            <a:r>
              <a:rPr lang="en-US" altLang="zh-CN" sz="2800" dirty="0"/>
              <a:t>5:</a:t>
            </a:r>
            <a:r>
              <a:rPr lang="en-US" altLang="ja-JP" sz="2800" dirty="0"/>
              <a:t>11 </a:t>
            </a:r>
            <a:r>
              <a:rPr lang="ja-JP" altLang="en-US" sz="2800"/>
              <a:t>这 见 证 就 是 神 赐 给 我 们 永 生 ； 这 永 生 也 是 在 他 儿 子 里 面 。</a:t>
            </a:r>
            <a:endParaRPr lang="en-US" altLang="ja-JP" sz="2800" dirty="0"/>
          </a:p>
          <a:p>
            <a:pPr marL="146050" indent="0">
              <a:buNone/>
            </a:pPr>
            <a:r>
              <a:rPr lang="ja-JP" altLang="en-US" sz="2800"/>
              <a:t>约一</a:t>
            </a:r>
            <a:r>
              <a:rPr lang="zh-CN" altLang="en-US" sz="2800" dirty="0"/>
              <a:t> </a:t>
            </a:r>
            <a:r>
              <a:rPr lang="en-US" altLang="zh-CN" sz="2800" dirty="0"/>
              <a:t>5:20b</a:t>
            </a:r>
            <a:r>
              <a:rPr lang="zh-CN" altLang="en-US" sz="2800" dirty="0"/>
              <a:t> </a:t>
            </a:r>
            <a:r>
              <a:rPr lang="ja-JP" altLang="en-US" sz="2800"/>
              <a:t>这 是 真 神 ， 也 是 永 生 。</a:t>
            </a:r>
            <a:endParaRPr lang="en-US" altLang="ja-JP" sz="2800" dirty="0"/>
          </a:p>
          <a:p>
            <a:pPr marL="146050" indent="0">
              <a:buNone/>
            </a:pPr>
            <a:endParaRPr lang="en-US" altLang="ja-JP" sz="2800" dirty="0"/>
          </a:p>
          <a:p>
            <a:pPr marL="146050" indent="0">
              <a:buNone/>
            </a:pPr>
            <a:r>
              <a:rPr lang="ja-JP" altLang="en-US" sz="2800"/>
              <a:t>良善</a:t>
            </a:r>
            <a:r>
              <a:rPr lang="zh-CN" altLang="en-US" sz="2800" dirty="0"/>
              <a:t>：</a:t>
            </a:r>
            <a:r>
              <a:rPr lang="en-US" altLang="zh-CN" sz="2800" dirty="0" err="1"/>
              <a:t>agathos</a:t>
            </a:r>
            <a:r>
              <a:rPr lang="zh-CN" altLang="en-US" sz="2800" dirty="0"/>
              <a:t>，本质良善</a:t>
            </a:r>
            <a:endParaRPr lang="en-US" altLang="zh-CN" sz="2800" dirty="0"/>
          </a:p>
          <a:p>
            <a:pPr marL="146050" indent="0">
              <a:buNone/>
            </a:pPr>
            <a:r>
              <a:rPr lang="en-US" altLang="zh-CN" sz="2800" dirty="0" err="1"/>
              <a:t>Kalos</a:t>
            </a:r>
            <a:r>
              <a:rPr lang="zh-CN" altLang="en-US" sz="2800" dirty="0"/>
              <a:t>：有才干的老师</a:t>
            </a:r>
            <a:endParaRPr lang="en-US" altLang="zh-CN" sz="2800" dirty="0"/>
          </a:p>
          <a:p>
            <a:pPr marL="146050" indent="0">
              <a:buNone/>
            </a:pPr>
            <a:endParaRPr lang="en-US" altLang="ja-JP" sz="2800" dirty="0"/>
          </a:p>
          <a:p>
            <a:pPr marL="146050" indent="0">
              <a:buNone/>
            </a:pPr>
            <a:r>
              <a:rPr lang="ja-JP" altLang="en-US" sz="2800"/>
              <a:t>他虽然不认识耶稣</a:t>
            </a:r>
            <a:r>
              <a:rPr lang="zh-CN" altLang="en-US" sz="2800" dirty="0"/>
              <a:t>，但他找对了人</a:t>
            </a:r>
            <a:endParaRPr lang="en-US" altLang="ja-JP" sz="2800" dirty="0"/>
          </a:p>
        </p:txBody>
      </p:sp>
    </p:spTree>
    <p:extLst>
      <p:ext uri="{BB962C8B-B14F-4D97-AF65-F5344CB8AC3E}">
        <p14:creationId xmlns:p14="http://schemas.microsoft.com/office/powerpoint/2010/main" val="3405519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7B7-5DEA-AF02-9B80-7626A1F649F0}"/>
              </a:ext>
            </a:extLst>
          </p:cNvPr>
          <p:cNvSpPr>
            <a:spLocks noGrp="1"/>
          </p:cNvSpPr>
          <p:nvPr>
            <p:ph type="title"/>
          </p:nvPr>
        </p:nvSpPr>
        <p:spPr>
          <a:xfrm>
            <a:off x="514350" y="236001"/>
            <a:ext cx="7505700" cy="954600"/>
          </a:xfrm>
        </p:spPr>
        <p:txBody>
          <a:bodyPr/>
          <a:lstStyle/>
          <a:p>
            <a:r>
              <a:rPr lang="ja-JP" altLang="en-US"/>
              <a:t>少年人问了</a:t>
            </a:r>
            <a:r>
              <a:rPr lang="en-US" dirty="0" err="1"/>
              <a:t>正常的问题</a:t>
            </a:r>
            <a:endParaRPr lang="en-US" dirty="0"/>
          </a:p>
        </p:txBody>
      </p:sp>
      <p:sp>
        <p:nvSpPr>
          <p:cNvPr id="3" name="Text Placeholder 2">
            <a:extLst>
              <a:ext uri="{FF2B5EF4-FFF2-40B4-BE49-F238E27FC236}">
                <a16:creationId xmlns:a16="http://schemas.microsoft.com/office/drawing/2014/main" id="{3C2DF152-1931-CBF9-7EDF-603A23DB5125}"/>
              </a:ext>
            </a:extLst>
          </p:cNvPr>
          <p:cNvSpPr>
            <a:spLocks noGrp="1"/>
          </p:cNvSpPr>
          <p:nvPr>
            <p:ph type="body" idx="1"/>
          </p:nvPr>
        </p:nvSpPr>
        <p:spPr>
          <a:xfrm>
            <a:off x="264459" y="806823"/>
            <a:ext cx="8615082" cy="4007223"/>
          </a:xfrm>
        </p:spPr>
        <p:txBody>
          <a:bodyPr>
            <a:normAutofit lnSpcReduction="10000"/>
          </a:bodyPr>
          <a:lstStyle/>
          <a:p>
            <a:pPr marL="146050" indent="0">
              <a:buNone/>
            </a:pPr>
            <a:r>
              <a:rPr lang="ja-JP" altLang="en-US" sz="2800"/>
              <a:t>我 该 做 甚 麽 善 事 才 能 得 永 生 ？</a:t>
            </a:r>
            <a:endParaRPr lang="en-US" altLang="ja-JP" sz="2800" dirty="0"/>
          </a:p>
          <a:p>
            <a:pPr marL="146050" indent="0">
              <a:buNone/>
            </a:pPr>
            <a:r>
              <a:rPr lang="ja-JP" altLang="en-US" sz="2800"/>
              <a:t>这是一个法利赛系统下长大的人的正常的问题</a:t>
            </a:r>
            <a:endParaRPr lang="en-US" altLang="ja-JP" sz="2800" dirty="0"/>
          </a:p>
          <a:p>
            <a:pPr marL="146050" indent="0">
              <a:buNone/>
            </a:pPr>
            <a:r>
              <a:rPr lang="ja-JP" altLang="en-US" sz="2800"/>
              <a:t>简单</a:t>
            </a:r>
            <a:r>
              <a:rPr lang="zh-CN" altLang="en-US" sz="2800" dirty="0"/>
              <a:t>，诚实，没有诡诈和假冒为善</a:t>
            </a:r>
            <a:endParaRPr lang="en-US" altLang="zh-CN" sz="2800" dirty="0"/>
          </a:p>
          <a:p>
            <a:pPr marL="146050" indent="0">
              <a:buNone/>
            </a:pPr>
            <a:r>
              <a:rPr lang="ja-JP" altLang="en-US" sz="2800"/>
              <a:t>约</a:t>
            </a:r>
            <a:r>
              <a:rPr lang="en-US" altLang="zh-CN" sz="2800" dirty="0"/>
              <a:t>6:</a:t>
            </a:r>
            <a:r>
              <a:rPr lang="en-US" altLang="ja-JP" sz="2800" dirty="0"/>
              <a:t>28</a:t>
            </a:r>
            <a:r>
              <a:rPr lang="en-US" altLang="zh-CN" sz="2800" dirty="0"/>
              <a:t>-29</a:t>
            </a:r>
            <a:r>
              <a:rPr lang="en-US" altLang="ja-JP" sz="2800" dirty="0"/>
              <a:t> </a:t>
            </a:r>
            <a:r>
              <a:rPr lang="ja-JP" altLang="en-US" sz="2800"/>
              <a:t>众 人 问 他 说 ： 我 们 当 行 甚 麽 ， 才 算 做 神 的 工 呢 ？耶 稣 回 答 说 ： </a:t>
            </a:r>
            <a:r>
              <a:rPr lang="ja-JP" altLang="en-US" sz="2800">
                <a:highlight>
                  <a:srgbClr val="FFFF00"/>
                </a:highlight>
              </a:rPr>
              <a:t>信 神 所 差 来 的 ， 这 就 是 做 神 的 工 。</a:t>
            </a:r>
            <a:endParaRPr lang="en-US" altLang="zh-CN" sz="2800" dirty="0">
              <a:highlight>
                <a:srgbClr val="FFFF00"/>
              </a:highlight>
            </a:endParaRPr>
          </a:p>
          <a:p>
            <a:pPr marL="146050" indent="0">
              <a:buNone/>
            </a:pPr>
            <a:r>
              <a:rPr lang="en-US" altLang="zh-CN" sz="2800" dirty="0"/>
              <a:t>17b</a:t>
            </a:r>
            <a:r>
              <a:rPr lang="ja-JP" altLang="en-US" sz="2800"/>
              <a:t>你 若 要 进 入 永 生 ， </a:t>
            </a:r>
            <a:r>
              <a:rPr lang="ja-JP" altLang="en-US" sz="2800">
                <a:highlight>
                  <a:srgbClr val="FFFF00"/>
                </a:highlight>
              </a:rPr>
              <a:t>就 当 遵 守 诫 命 </a:t>
            </a:r>
            <a:r>
              <a:rPr lang="ja-JP" altLang="en-US" sz="2800"/>
              <a:t>。</a:t>
            </a:r>
            <a:endParaRPr lang="en-US" altLang="ja-JP" sz="2800" dirty="0"/>
          </a:p>
          <a:p>
            <a:pPr marL="146050" indent="0">
              <a:buNone/>
            </a:pPr>
            <a:r>
              <a:rPr lang="ja-JP" altLang="en-US" sz="2800"/>
              <a:t>为什么同样的问题</a:t>
            </a:r>
            <a:r>
              <a:rPr lang="zh-CN" altLang="en-US" sz="2800" dirty="0"/>
              <a:t>，不一样的答案？</a:t>
            </a:r>
            <a:endParaRPr lang="en-US" altLang="ja-JP" sz="2800" dirty="0"/>
          </a:p>
          <a:p>
            <a:pPr marL="146050" indent="0">
              <a:buNone/>
            </a:pPr>
            <a:endParaRPr lang="en-US" altLang="ja-JP" sz="2800" dirty="0"/>
          </a:p>
          <a:p>
            <a:pPr marL="146050" indent="0">
              <a:buNone/>
            </a:pPr>
            <a:endParaRPr lang="ja-JP" altLang="en-US" sz="2800"/>
          </a:p>
        </p:txBody>
      </p:sp>
    </p:spTree>
    <p:extLst>
      <p:ext uri="{BB962C8B-B14F-4D97-AF65-F5344CB8AC3E}">
        <p14:creationId xmlns:p14="http://schemas.microsoft.com/office/powerpoint/2010/main" val="2986240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7B7-5DEA-AF02-9B80-7626A1F649F0}"/>
              </a:ext>
            </a:extLst>
          </p:cNvPr>
          <p:cNvSpPr>
            <a:spLocks noGrp="1"/>
          </p:cNvSpPr>
          <p:nvPr>
            <p:ph type="title"/>
          </p:nvPr>
        </p:nvSpPr>
        <p:spPr>
          <a:xfrm>
            <a:off x="514350" y="236001"/>
            <a:ext cx="7505700" cy="954600"/>
          </a:xfrm>
        </p:spPr>
        <p:txBody>
          <a:bodyPr/>
          <a:lstStyle/>
          <a:p>
            <a:r>
              <a:rPr lang="en-US" dirty="0" err="1"/>
              <a:t>他骄傲</a:t>
            </a:r>
            <a:endParaRPr lang="en-US" dirty="0"/>
          </a:p>
        </p:txBody>
      </p:sp>
      <p:sp>
        <p:nvSpPr>
          <p:cNvPr id="3" name="Text Placeholder 2">
            <a:extLst>
              <a:ext uri="{FF2B5EF4-FFF2-40B4-BE49-F238E27FC236}">
                <a16:creationId xmlns:a16="http://schemas.microsoft.com/office/drawing/2014/main" id="{3C2DF152-1931-CBF9-7EDF-603A23DB5125}"/>
              </a:ext>
            </a:extLst>
          </p:cNvPr>
          <p:cNvSpPr>
            <a:spLocks noGrp="1"/>
          </p:cNvSpPr>
          <p:nvPr>
            <p:ph type="body" idx="1"/>
          </p:nvPr>
        </p:nvSpPr>
        <p:spPr>
          <a:xfrm>
            <a:off x="264459" y="713301"/>
            <a:ext cx="8615082" cy="4284001"/>
          </a:xfrm>
        </p:spPr>
        <p:txBody>
          <a:bodyPr>
            <a:normAutofit fontScale="70000" lnSpcReduction="20000"/>
          </a:bodyPr>
          <a:lstStyle/>
          <a:p>
            <a:r>
              <a:rPr lang="en-US" sz="2800" dirty="0" err="1"/>
              <a:t>他不觉得有罪</a:t>
            </a:r>
            <a:r>
              <a:rPr lang="zh-CN" altLang="en-US" sz="2800" dirty="0"/>
              <a:t>，</a:t>
            </a:r>
            <a:r>
              <a:rPr lang="zh-CN" altLang="en-US" sz="2800" dirty="0">
                <a:highlight>
                  <a:srgbClr val="FFFF00"/>
                </a:highlight>
              </a:rPr>
              <a:t>只是心灵空虚，缺乏平安，觉得没有永生</a:t>
            </a:r>
            <a:endParaRPr lang="en-US" sz="2800" dirty="0"/>
          </a:p>
          <a:p>
            <a:r>
              <a:rPr lang="zh-CN" altLang="en-US" sz="2800" dirty="0"/>
              <a:t>应先觉自己有罪，恨自己的罪，愿意离弃罪，愿回头荣耀神</a:t>
            </a:r>
            <a:endParaRPr lang="en-US" altLang="zh-CN" sz="2800" dirty="0"/>
          </a:p>
          <a:p>
            <a:pPr marL="146050" indent="0">
              <a:buNone/>
            </a:pPr>
            <a:endParaRPr lang="en-US" sz="1400" dirty="0"/>
          </a:p>
          <a:p>
            <a:pPr marL="146050" indent="0">
              <a:buNone/>
            </a:pPr>
            <a:r>
              <a:rPr lang="en-US" altLang="zh-CN" sz="2800" dirty="0"/>
              <a:t>17</a:t>
            </a:r>
            <a:r>
              <a:rPr lang="zh-CN" altLang="en-US" sz="2800" dirty="0"/>
              <a:t> </a:t>
            </a:r>
            <a:r>
              <a:rPr lang="ja-JP" altLang="en-US" sz="2800"/>
              <a:t>耶 稣 对 他 说 ： 你 为 甚 麽 以 善 事 问 我 呢 ？ 只 有 一 位 是 善 的</a:t>
            </a:r>
            <a:r>
              <a:rPr lang="zh-CN" altLang="en-US" sz="2800" dirty="0"/>
              <a:t>，你 若 要 进 入 永 生 ， 就 当 遵 守 诫 命 。</a:t>
            </a:r>
            <a:endParaRPr lang="en-US" altLang="zh-CN" sz="2800" dirty="0"/>
          </a:p>
          <a:p>
            <a:pPr marL="146050" indent="0">
              <a:buNone/>
            </a:pPr>
            <a:endParaRPr lang="en-US" altLang="ja-JP" sz="1400" dirty="0"/>
          </a:p>
          <a:p>
            <a:r>
              <a:rPr lang="ja-JP" altLang="en-US" sz="2800"/>
              <a:t>只有神是良善</a:t>
            </a:r>
            <a:r>
              <a:rPr lang="zh-CN" altLang="en-US" sz="2800" dirty="0"/>
              <a:t>，引其向神的良善和律法，</a:t>
            </a:r>
            <a:r>
              <a:rPr lang="ja-JP" altLang="en-US" sz="2800"/>
              <a:t>让其知罪</a:t>
            </a:r>
            <a:r>
              <a:rPr lang="zh-CN" altLang="en-US" sz="2800" dirty="0"/>
              <a:t>，和神的怜悯</a:t>
            </a:r>
            <a:endParaRPr lang="en-US" altLang="ja-JP" sz="2800" dirty="0"/>
          </a:p>
          <a:p>
            <a:r>
              <a:rPr lang="ja-JP" altLang="en-US" sz="2800"/>
              <a:t>你 若 要 进 入 永 生 ， 就 当 遵 守 诫 命 </a:t>
            </a:r>
            <a:r>
              <a:rPr lang="zh-CN" altLang="en-US" sz="2800" dirty="0"/>
              <a:t>，十诫下半部分：法利赛人常犯的罪</a:t>
            </a:r>
            <a:endParaRPr lang="en-US" altLang="ja-JP" sz="2800" dirty="0"/>
          </a:p>
          <a:p>
            <a:pPr marL="146050" indent="0">
              <a:buNone/>
            </a:pPr>
            <a:r>
              <a:rPr lang="ja-JP" altLang="en-US" sz="2800"/>
              <a:t>约</a:t>
            </a:r>
            <a:r>
              <a:rPr lang="en-US" altLang="zh-CN" sz="2800" dirty="0"/>
              <a:t>1:</a:t>
            </a:r>
            <a:r>
              <a:rPr lang="en-US" altLang="ja-JP" sz="2800" dirty="0"/>
              <a:t>17 </a:t>
            </a:r>
            <a:r>
              <a:rPr lang="ja-JP" altLang="en-US" sz="2800"/>
              <a:t>律 法 本 是 藉 着 摩 西 传 的 ； 恩 典 和 真 理 都 是 由 耶 稣 基 督 来 的 。</a:t>
            </a:r>
            <a:endParaRPr lang="en-US" altLang="ja-JP" sz="2800" dirty="0"/>
          </a:p>
          <a:p>
            <a:pPr marL="146050" indent="0">
              <a:buNone/>
            </a:pPr>
            <a:r>
              <a:rPr lang="ja-JP" altLang="en-US" sz="2800"/>
              <a:t>加</a:t>
            </a:r>
            <a:r>
              <a:rPr lang="en-US" altLang="zh-CN" sz="2800" dirty="0"/>
              <a:t>3:</a:t>
            </a:r>
            <a:r>
              <a:rPr lang="en-US" altLang="ja-JP" sz="2800" dirty="0"/>
              <a:t>24 </a:t>
            </a:r>
            <a:r>
              <a:rPr lang="ja-JP" altLang="en-US" sz="2800"/>
              <a:t>这 样 ， 律 法 是 我 们 训 蒙 的 师 傅 ， 引 我 们 到 基 督 那 里 ， 使 我 们 因 信 称 义 。</a:t>
            </a:r>
            <a:endParaRPr lang="en-US" altLang="ja-JP" sz="2800" dirty="0"/>
          </a:p>
          <a:p>
            <a:pPr marL="146050" indent="0">
              <a:buNone/>
            </a:pPr>
            <a:endParaRPr lang="en-US" altLang="ja-JP" sz="2600" dirty="0"/>
          </a:p>
          <a:p>
            <a:r>
              <a:rPr lang="ja-JP" altLang="en-US" sz="2800"/>
              <a:t>不觉有罪</a:t>
            </a:r>
            <a:r>
              <a:rPr lang="zh-CN" altLang="en-US" sz="2800" dirty="0"/>
              <a:t>，就体会不到神的怜悯 （先进教会也是一样）</a:t>
            </a:r>
            <a:endParaRPr lang="ja-JP" altLang="en-US" sz="2800"/>
          </a:p>
          <a:p>
            <a:pPr marL="146050" indent="0">
              <a:buNone/>
            </a:pPr>
            <a:endParaRPr lang="en-US" sz="2800" dirty="0"/>
          </a:p>
        </p:txBody>
      </p:sp>
    </p:spTree>
    <p:extLst>
      <p:ext uri="{BB962C8B-B14F-4D97-AF65-F5344CB8AC3E}">
        <p14:creationId xmlns:p14="http://schemas.microsoft.com/office/powerpoint/2010/main" val="3241564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7B7-5DEA-AF02-9B80-7626A1F649F0}"/>
              </a:ext>
            </a:extLst>
          </p:cNvPr>
          <p:cNvSpPr>
            <a:spLocks noGrp="1"/>
          </p:cNvSpPr>
          <p:nvPr>
            <p:ph type="title"/>
          </p:nvPr>
        </p:nvSpPr>
        <p:spPr>
          <a:xfrm>
            <a:off x="514350" y="236001"/>
            <a:ext cx="7505700" cy="954600"/>
          </a:xfrm>
        </p:spPr>
        <p:txBody>
          <a:bodyPr/>
          <a:lstStyle/>
          <a:p>
            <a:r>
              <a:rPr lang="en-US" dirty="0" err="1"/>
              <a:t>他没有认罪</a:t>
            </a:r>
            <a:endParaRPr lang="en-US" dirty="0"/>
          </a:p>
        </p:txBody>
      </p:sp>
      <p:sp>
        <p:nvSpPr>
          <p:cNvPr id="3" name="Text Placeholder 2">
            <a:extLst>
              <a:ext uri="{FF2B5EF4-FFF2-40B4-BE49-F238E27FC236}">
                <a16:creationId xmlns:a16="http://schemas.microsoft.com/office/drawing/2014/main" id="{3C2DF152-1931-CBF9-7EDF-603A23DB5125}"/>
              </a:ext>
            </a:extLst>
          </p:cNvPr>
          <p:cNvSpPr>
            <a:spLocks noGrp="1"/>
          </p:cNvSpPr>
          <p:nvPr>
            <p:ph type="body" idx="1"/>
          </p:nvPr>
        </p:nvSpPr>
        <p:spPr>
          <a:xfrm>
            <a:off x="264459" y="1013011"/>
            <a:ext cx="8615082" cy="4007223"/>
          </a:xfrm>
        </p:spPr>
        <p:txBody>
          <a:bodyPr>
            <a:normAutofit fontScale="92500" lnSpcReduction="20000"/>
          </a:bodyPr>
          <a:lstStyle/>
          <a:p>
            <a:pPr marL="146050" indent="0">
              <a:buNone/>
            </a:pPr>
            <a:r>
              <a:rPr lang="en-US" altLang="ja-JP" sz="2800" dirty="0"/>
              <a:t>20 </a:t>
            </a:r>
            <a:r>
              <a:rPr lang="ja-JP" altLang="en-US" sz="2800"/>
              <a:t>那 少 年 人 说 ： 这 一 切 我 都 遵 守 了 </a:t>
            </a:r>
            <a:r>
              <a:rPr lang="zh-CN" altLang="en-US" sz="2800" dirty="0"/>
              <a:t>，</a:t>
            </a:r>
            <a:r>
              <a:rPr lang="ja-JP" altLang="en-US" sz="2800"/>
              <a:t>还 缺 少 甚 麽 呢 ？</a:t>
            </a:r>
            <a:endParaRPr lang="en-US" altLang="ja-JP" sz="2800" dirty="0"/>
          </a:p>
          <a:p>
            <a:r>
              <a:rPr lang="zh-CN" altLang="en-US" sz="2800" dirty="0"/>
              <a:t>法利赛人的理解，可能说谎，可能受迷惑和自欺</a:t>
            </a:r>
            <a:endParaRPr lang="en-US" altLang="zh-CN" sz="2800" dirty="0"/>
          </a:p>
          <a:p>
            <a:r>
              <a:rPr lang="zh-CN" altLang="en-US" sz="2800" dirty="0"/>
              <a:t>外表也许遵守，但是神看内心</a:t>
            </a:r>
            <a:r>
              <a:rPr lang="ja-JP" altLang="en-US" sz="2800"/>
              <a:t> </a:t>
            </a:r>
            <a:endParaRPr lang="en-US" altLang="ja-JP" sz="2800" dirty="0"/>
          </a:p>
          <a:p>
            <a:pPr marL="146050" indent="0">
              <a:buNone/>
            </a:pPr>
            <a:r>
              <a:rPr lang="zh-CN" altLang="en-US" sz="2800" dirty="0"/>
              <a:t>罗</a:t>
            </a:r>
            <a:r>
              <a:rPr lang="en-US" altLang="zh-CN" sz="2800" dirty="0"/>
              <a:t>3:</a:t>
            </a:r>
            <a:r>
              <a:rPr lang="en-US" altLang="ja-JP" sz="2800" dirty="0"/>
              <a:t>20 </a:t>
            </a:r>
            <a:r>
              <a:rPr lang="ja-JP" altLang="en-US" sz="2800"/>
              <a:t>所 以 凡 有 血 气 的 ， 没 有 一 个 因 行 律 法 能 在 神 面 前 称 义 ， 因 为 律 法 本 是 叫 人 知 罪 。</a:t>
            </a:r>
            <a:endParaRPr lang="en-US" altLang="ja-JP" sz="2800" dirty="0"/>
          </a:p>
          <a:p>
            <a:pPr marL="146050" indent="0">
              <a:buNone/>
            </a:pPr>
            <a:r>
              <a:rPr lang="ja-JP" altLang="en-US" sz="2800"/>
              <a:t>他没有认罪</a:t>
            </a:r>
            <a:endParaRPr lang="en-US" altLang="ja-JP" sz="2800" dirty="0"/>
          </a:p>
          <a:p>
            <a:pPr marL="146050" indent="0">
              <a:buNone/>
            </a:pPr>
            <a:r>
              <a:rPr lang="ja-JP" altLang="en-US" sz="2800"/>
              <a:t>可</a:t>
            </a:r>
            <a:r>
              <a:rPr lang="en-US" altLang="zh-CN" sz="2800" dirty="0"/>
              <a:t>10:</a:t>
            </a:r>
            <a:r>
              <a:rPr lang="en-US" altLang="ja-JP" sz="2800" dirty="0"/>
              <a:t>21a </a:t>
            </a:r>
            <a:r>
              <a:rPr lang="ja-JP" altLang="en-US" sz="2800"/>
              <a:t>耶 稣 看 着 他 ， 就 爱 他 ，</a:t>
            </a:r>
            <a:endParaRPr lang="en-US" altLang="ja-JP" sz="2800" dirty="0"/>
          </a:p>
          <a:p>
            <a:r>
              <a:rPr lang="ja-JP" altLang="en-US" sz="2800"/>
              <a:t>主不愿一人灭亡</a:t>
            </a:r>
            <a:r>
              <a:rPr lang="zh-CN" altLang="en-US" sz="2800" dirty="0"/>
              <a:t>，但愿每个人悔改，神爱他</a:t>
            </a:r>
            <a:endParaRPr lang="en-US" altLang="zh-CN" sz="2800" dirty="0"/>
          </a:p>
          <a:p>
            <a:r>
              <a:rPr lang="zh-CN" altLang="en-US" sz="2800" dirty="0"/>
              <a:t>但是这位年轻人没有得到主赐的永生</a:t>
            </a:r>
            <a:endParaRPr lang="en-US" sz="2800" dirty="0"/>
          </a:p>
        </p:txBody>
      </p:sp>
    </p:spTree>
    <p:extLst>
      <p:ext uri="{BB962C8B-B14F-4D97-AF65-F5344CB8AC3E}">
        <p14:creationId xmlns:p14="http://schemas.microsoft.com/office/powerpoint/2010/main" val="2570291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7B7-5DEA-AF02-9B80-7626A1F649F0}"/>
              </a:ext>
            </a:extLst>
          </p:cNvPr>
          <p:cNvSpPr>
            <a:spLocks noGrp="1"/>
          </p:cNvSpPr>
          <p:nvPr>
            <p:ph type="title"/>
          </p:nvPr>
        </p:nvSpPr>
        <p:spPr>
          <a:xfrm>
            <a:off x="514350" y="236001"/>
            <a:ext cx="7505700" cy="954600"/>
          </a:xfrm>
        </p:spPr>
        <p:txBody>
          <a:bodyPr/>
          <a:lstStyle/>
          <a:p>
            <a:r>
              <a:rPr lang="en-US" dirty="0" err="1"/>
              <a:t>他没有顺服</a:t>
            </a:r>
            <a:endParaRPr lang="en-US" dirty="0"/>
          </a:p>
        </p:txBody>
      </p:sp>
      <p:sp>
        <p:nvSpPr>
          <p:cNvPr id="3" name="Text Placeholder 2">
            <a:extLst>
              <a:ext uri="{FF2B5EF4-FFF2-40B4-BE49-F238E27FC236}">
                <a16:creationId xmlns:a16="http://schemas.microsoft.com/office/drawing/2014/main" id="{3C2DF152-1931-CBF9-7EDF-603A23DB5125}"/>
              </a:ext>
            </a:extLst>
          </p:cNvPr>
          <p:cNvSpPr>
            <a:spLocks noGrp="1"/>
          </p:cNvSpPr>
          <p:nvPr>
            <p:ph type="body" idx="1"/>
          </p:nvPr>
        </p:nvSpPr>
        <p:spPr>
          <a:xfrm>
            <a:off x="264459" y="1013011"/>
            <a:ext cx="8615082" cy="4007223"/>
          </a:xfrm>
        </p:spPr>
        <p:txBody>
          <a:bodyPr>
            <a:normAutofit fontScale="92500" lnSpcReduction="20000"/>
          </a:bodyPr>
          <a:lstStyle/>
          <a:p>
            <a:pPr marL="146050" indent="0">
              <a:buNone/>
            </a:pPr>
            <a:r>
              <a:rPr lang="en-US" altLang="ja-JP" sz="2800" dirty="0"/>
              <a:t>21 </a:t>
            </a:r>
            <a:r>
              <a:rPr lang="ja-JP" altLang="en-US" sz="2800"/>
              <a:t>耶 稣 说 ： 你 若 愿 意 作 完 全 人 ， 可 去 变 卖 你 所 有 的 ， 分 给 穷 人 ， 就 必 有 财 宝 在 天 上 ； 你 还 要 来 跟 从 我 。</a:t>
            </a:r>
          </a:p>
          <a:p>
            <a:pPr marL="146050" indent="0">
              <a:buNone/>
            </a:pPr>
            <a:r>
              <a:rPr lang="ja-JP" altLang="en-US" sz="2800"/>
              <a:t>主向其挑战</a:t>
            </a:r>
            <a:r>
              <a:rPr lang="zh-CN" altLang="en-US" sz="2800" dirty="0"/>
              <a:t>顺服的功课：顺服基督</a:t>
            </a:r>
            <a:r>
              <a:rPr lang="en-US" altLang="zh-CN" sz="2800" dirty="0"/>
              <a:t>=</a:t>
            </a:r>
            <a:r>
              <a:rPr lang="zh-CN" altLang="en-US" sz="2800" dirty="0"/>
              <a:t>把基督放首位</a:t>
            </a:r>
            <a:endParaRPr lang="en-US" altLang="zh-CN" sz="2800" dirty="0"/>
          </a:p>
          <a:p>
            <a:pPr marL="146050" indent="0">
              <a:buNone/>
            </a:pPr>
            <a:r>
              <a:rPr lang="en-US" altLang="zh-CN" sz="2800" dirty="0"/>
              <a:t>	</a:t>
            </a:r>
            <a:r>
              <a:rPr lang="zh-CN" altLang="en-US" sz="2800" dirty="0"/>
              <a:t>是否把神放在</a:t>
            </a:r>
            <a:r>
              <a:rPr lang="zh-CN" altLang="en-US" sz="2800" dirty="0">
                <a:highlight>
                  <a:srgbClr val="FFFF00"/>
                </a:highlight>
              </a:rPr>
              <a:t>首位</a:t>
            </a:r>
            <a:r>
              <a:rPr lang="zh-CN" altLang="en-US" sz="2800" dirty="0"/>
              <a:t>，不是真的散财</a:t>
            </a:r>
            <a:endParaRPr lang="en-US" altLang="zh-CN" sz="2800" dirty="0"/>
          </a:p>
          <a:p>
            <a:pPr marL="146050" indent="0">
              <a:buNone/>
            </a:pPr>
            <a:r>
              <a:rPr lang="zh-CN" altLang="en-US" sz="2800" dirty="0"/>
              <a:t>路</a:t>
            </a:r>
            <a:r>
              <a:rPr lang="en-US" altLang="zh-CN" sz="2800" dirty="0"/>
              <a:t>14:</a:t>
            </a:r>
            <a:r>
              <a:rPr lang="en-US" altLang="ja-JP" sz="2800" dirty="0"/>
              <a:t>33 </a:t>
            </a:r>
            <a:r>
              <a:rPr lang="ja-JP" altLang="en-US" sz="2800"/>
              <a:t>这 样 ， 你 们 无 论 甚 麽 人 ， 若 不 撇 下 一 切 所 有 的 ， 就 不 能 作 我 的 门 徒 。</a:t>
            </a:r>
            <a:endParaRPr lang="en-US" altLang="ja-JP" sz="2800" dirty="0"/>
          </a:p>
          <a:p>
            <a:pPr marL="146050" indent="0">
              <a:buNone/>
            </a:pPr>
            <a:r>
              <a:rPr lang="en-US" altLang="ja-JP" sz="2800" dirty="0"/>
              <a:t>22 </a:t>
            </a:r>
            <a:r>
              <a:rPr lang="ja-JP" altLang="en-US" sz="2800"/>
              <a:t>那 少 年 人 听 见 这 话 ， 就 忧 忧 愁 愁 的 走 了 ， 因 为 他 的 产 业 很 多 。</a:t>
            </a:r>
          </a:p>
          <a:p>
            <a:pPr marL="146050" indent="0">
              <a:buNone/>
            </a:pPr>
            <a:r>
              <a:rPr lang="ja-JP" altLang="en-US" sz="2800"/>
              <a:t>他的产业比基督重要</a:t>
            </a:r>
            <a:r>
              <a:rPr lang="zh-CN" altLang="en-US" sz="2800" dirty="0"/>
              <a:t>。</a:t>
            </a:r>
            <a:endParaRPr lang="en-US" altLang="ja-JP" sz="2800" dirty="0"/>
          </a:p>
          <a:p>
            <a:pPr marL="146050" indent="0">
              <a:buNone/>
            </a:pPr>
            <a:endParaRPr lang="ja-JP" altLang="en-US" sz="2800"/>
          </a:p>
          <a:p>
            <a:pPr marL="146050" indent="0">
              <a:buNone/>
            </a:pPr>
            <a:endParaRPr lang="en-US" sz="2800" dirty="0"/>
          </a:p>
        </p:txBody>
      </p:sp>
    </p:spTree>
    <p:extLst>
      <p:ext uri="{BB962C8B-B14F-4D97-AF65-F5344CB8AC3E}">
        <p14:creationId xmlns:p14="http://schemas.microsoft.com/office/powerpoint/2010/main" val="663880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9F62D-EEF7-315B-9B34-3C17C76BD1F3}"/>
              </a:ext>
            </a:extLst>
          </p:cNvPr>
          <p:cNvSpPr>
            <a:spLocks noGrp="1"/>
          </p:cNvSpPr>
          <p:nvPr>
            <p:ph type="title"/>
          </p:nvPr>
        </p:nvSpPr>
        <p:spPr>
          <a:xfrm>
            <a:off x="379671" y="245435"/>
            <a:ext cx="7505700" cy="954600"/>
          </a:xfrm>
        </p:spPr>
        <p:txBody>
          <a:bodyPr/>
          <a:lstStyle/>
          <a:p>
            <a:r>
              <a:rPr lang="en-US" dirty="0" err="1"/>
              <a:t>撒该的对比</a:t>
            </a:r>
            <a:endParaRPr lang="en-US" dirty="0"/>
          </a:p>
        </p:txBody>
      </p:sp>
      <p:sp>
        <p:nvSpPr>
          <p:cNvPr id="3" name="Text Placeholder 2">
            <a:extLst>
              <a:ext uri="{FF2B5EF4-FFF2-40B4-BE49-F238E27FC236}">
                <a16:creationId xmlns:a16="http://schemas.microsoft.com/office/drawing/2014/main" id="{2CDD5233-FC34-211A-6DDB-6BBA590CC17C}"/>
              </a:ext>
            </a:extLst>
          </p:cNvPr>
          <p:cNvSpPr>
            <a:spLocks noGrp="1"/>
          </p:cNvSpPr>
          <p:nvPr>
            <p:ph type="body" idx="1"/>
          </p:nvPr>
        </p:nvSpPr>
        <p:spPr>
          <a:xfrm>
            <a:off x="212651" y="843516"/>
            <a:ext cx="8112199" cy="4054549"/>
          </a:xfrm>
        </p:spPr>
        <p:txBody>
          <a:bodyPr>
            <a:normAutofit fontScale="92500" lnSpcReduction="20000"/>
          </a:bodyPr>
          <a:lstStyle/>
          <a:p>
            <a:r>
              <a:rPr lang="ja-JP" altLang="en-US" sz="1900"/>
              <a:t>路</a:t>
            </a:r>
            <a:r>
              <a:rPr lang="en-US" altLang="ja-JP" sz="1900" dirty="0"/>
              <a:t>19</a:t>
            </a:r>
            <a:r>
              <a:rPr lang="zh-CN" altLang="en-US" sz="1900" dirty="0"/>
              <a:t>：</a:t>
            </a:r>
            <a:r>
              <a:rPr lang="en-US" altLang="zh-CN" sz="1900" dirty="0"/>
              <a:t>1</a:t>
            </a:r>
            <a:r>
              <a:rPr lang="en-US" altLang="ja-JP" sz="1900" dirty="0"/>
              <a:t> </a:t>
            </a:r>
            <a:r>
              <a:rPr lang="ja-JP" altLang="en-US" sz="1900"/>
              <a:t>耶 稣 进 了 耶 利 哥 ， 正 经 过 的 时 候 ，</a:t>
            </a:r>
          </a:p>
          <a:p>
            <a:r>
              <a:rPr lang="en-US" altLang="ja-JP" sz="1900" dirty="0"/>
              <a:t>2 </a:t>
            </a:r>
            <a:r>
              <a:rPr lang="ja-JP" altLang="en-US" sz="1900"/>
              <a:t>有 一 个 人 名 叫 撒 该 ， 作 税 吏 长 ， 是 个 财 主 。</a:t>
            </a:r>
          </a:p>
          <a:p>
            <a:r>
              <a:rPr lang="en-US" altLang="ja-JP" sz="1900" dirty="0"/>
              <a:t>3 </a:t>
            </a:r>
            <a:r>
              <a:rPr lang="ja-JP" altLang="en-US" sz="1900"/>
              <a:t>他 要 看 看 耶 稣 是 怎 样 的 人 ； 只 因 人 多 ， 他 的 身 量 又 矮 ， 所 以 不 得 看 见 ，</a:t>
            </a:r>
          </a:p>
          <a:p>
            <a:r>
              <a:rPr lang="en-US" altLang="ja-JP" sz="1900" dirty="0"/>
              <a:t>4 </a:t>
            </a:r>
            <a:r>
              <a:rPr lang="ja-JP" altLang="en-US" sz="1900"/>
              <a:t>就 跑 到 前 头 ， 爬 上 桑 树 ， 要 看 耶 稣 ， 因 为 耶 稣 必 从 那 里 经 过 。</a:t>
            </a:r>
          </a:p>
          <a:p>
            <a:r>
              <a:rPr lang="en-US" altLang="ja-JP" sz="1900" dirty="0"/>
              <a:t>5 </a:t>
            </a:r>
            <a:r>
              <a:rPr lang="ja-JP" altLang="en-US" sz="1900"/>
              <a:t>耶 稣 到 了 那 里 ， 抬 头 一 看 ， 对 他 说 ： 撒 该 ， 快 下 来 ！ 今 天 我 必 住 在 你 家 里 。</a:t>
            </a:r>
          </a:p>
          <a:p>
            <a:r>
              <a:rPr lang="en-US" altLang="ja-JP" sz="1900" dirty="0"/>
              <a:t>6 </a:t>
            </a:r>
            <a:r>
              <a:rPr lang="ja-JP" altLang="en-US" sz="1900"/>
              <a:t>他 就 急 忙 下 来 ， 欢 欢 喜 喜 的 接 待 耶 稣 。</a:t>
            </a:r>
          </a:p>
          <a:p>
            <a:r>
              <a:rPr lang="en-US" altLang="ja-JP" sz="1900" dirty="0"/>
              <a:t>7 </a:t>
            </a:r>
            <a:r>
              <a:rPr lang="ja-JP" altLang="en-US" sz="1900"/>
              <a:t>众 人 看 见 ， 都 私 下 议 论 说 ： 他 竟 到 罪 人 家 里 去 住 宿 。</a:t>
            </a:r>
          </a:p>
          <a:p>
            <a:r>
              <a:rPr lang="en-US" altLang="ja-JP" sz="1900" dirty="0"/>
              <a:t>8 </a:t>
            </a:r>
            <a:r>
              <a:rPr lang="ja-JP" altLang="en-US" sz="1900"/>
              <a:t>撒 该 站 着 对 主 说 ： 主 阿 ， 我 把 </a:t>
            </a:r>
            <a:r>
              <a:rPr lang="ja-JP" altLang="en-US" sz="1900">
                <a:highlight>
                  <a:srgbClr val="FFFF00"/>
                </a:highlight>
              </a:rPr>
              <a:t>所 有 的 一 半 给 穷 人 </a:t>
            </a:r>
            <a:r>
              <a:rPr lang="ja-JP" altLang="en-US" sz="1900"/>
              <a:t>； 我 </a:t>
            </a:r>
            <a:r>
              <a:rPr lang="ja-JP" altLang="en-US" sz="1900">
                <a:highlight>
                  <a:srgbClr val="FFFF00"/>
                </a:highlight>
              </a:rPr>
              <a:t>若 讹 诈 了 谁 ， 就 还 他 四 倍 </a:t>
            </a:r>
            <a:r>
              <a:rPr lang="ja-JP" altLang="en-US" sz="1900"/>
              <a:t>。</a:t>
            </a:r>
          </a:p>
          <a:p>
            <a:r>
              <a:rPr lang="en-US" altLang="ja-JP" sz="1900" dirty="0"/>
              <a:t>9 </a:t>
            </a:r>
            <a:r>
              <a:rPr lang="ja-JP" altLang="en-US" sz="1900"/>
              <a:t>耶 稣 说 ： 今 天 </a:t>
            </a:r>
            <a:r>
              <a:rPr lang="ja-JP" altLang="en-US" sz="1900">
                <a:highlight>
                  <a:srgbClr val="FFFF00"/>
                </a:highlight>
              </a:rPr>
              <a:t>救 恩 到 了 这 家 </a:t>
            </a:r>
            <a:r>
              <a:rPr lang="ja-JP" altLang="en-US" sz="1900"/>
              <a:t>， 因 为 他 也 是 亚 伯 拉 罕 的 子 孙 。</a:t>
            </a:r>
          </a:p>
          <a:p>
            <a:r>
              <a:rPr lang="en-US" altLang="ja-JP" sz="1900" dirty="0"/>
              <a:t>10 </a:t>
            </a:r>
            <a:r>
              <a:rPr lang="ja-JP" altLang="en-US" sz="1900">
                <a:highlight>
                  <a:srgbClr val="FFFF00"/>
                </a:highlight>
              </a:rPr>
              <a:t>人 子 来 ， 为 要 寻 找 ， 拯 救 失 丧 的 人 。</a:t>
            </a:r>
          </a:p>
          <a:p>
            <a:endParaRPr lang="en-US" dirty="0"/>
          </a:p>
        </p:txBody>
      </p:sp>
    </p:spTree>
    <p:extLst>
      <p:ext uri="{BB962C8B-B14F-4D97-AF65-F5344CB8AC3E}">
        <p14:creationId xmlns:p14="http://schemas.microsoft.com/office/powerpoint/2010/main" val="3521360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ctrTitle"/>
          </p:nvPr>
        </p:nvSpPr>
        <p:spPr>
          <a:xfrm>
            <a:off x="539487" y="735476"/>
            <a:ext cx="3815473" cy="1448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000" dirty="0" err="1"/>
              <a:t>六</a:t>
            </a:r>
            <a:r>
              <a:rPr lang="zh-CN" altLang="en-US" sz="3000" dirty="0"/>
              <a:t>、</a:t>
            </a:r>
            <a:r>
              <a:rPr lang="en" sz="3000" dirty="0" err="1"/>
              <a:t>祂</a:t>
            </a:r>
            <a:r>
              <a:rPr lang="en-US" sz="3000" dirty="0" err="1"/>
              <a:t>定罪心硬的人</a:t>
            </a:r>
            <a:endParaRPr sz="3000" dirty="0"/>
          </a:p>
        </p:txBody>
      </p:sp>
      <p:sp>
        <p:nvSpPr>
          <p:cNvPr id="219" name="Google Shape;219;p28"/>
          <p:cNvSpPr txBox="1">
            <a:spLocks noGrp="1"/>
          </p:cNvSpPr>
          <p:nvPr>
            <p:ph type="subTitle" idx="1"/>
          </p:nvPr>
        </p:nvSpPr>
        <p:spPr>
          <a:xfrm>
            <a:off x="1114775" y="2241971"/>
            <a:ext cx="1882870" cy="659558"/>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dirty="0" err="1"/>
              <a:t>约翰福音十三章</a:t>
            </a:r>
            <a:endParaRPr lang="en" dirty="0"/>
          </a:p>
          <a:p>
            <a:pPr marL="0" lvl="0" indent="0" algn="ctr" rtl="0">
              <a:spcBef>
                <a:spcPts val="0"/>
              </a:spcBef>
              <a:spcAft>
                <a:spcPts val="0"/>
              </a:spcAft>
              <a:buNone/>
            </a:pPr>
            <a:r>
              <a:rPr lang="en-US" altLang="zh-CN" dirty="0"/>
              <a:t>13-30</a:t>
            </a:r>
            <a:endParaRPr dirty="0"/>
          </a:p>
          <a:p>
            <a:pPr marL="0" lvl="0" indent="0" algn="ctr" rtl="0">
              <a:spcBef>
                <a:spcPts val="0"/>
              </a:spcBef>
              <a:spcAft>
                <a:spcPts val="0"/>
              </a:spcAft>
              <a:buNone/>
            </a:pPr>
            <a:endParaRPr dirty="0"/>
          </a:p>
        </p:txBody>
      </p:sp>
      <p:pic>
        <p:nvPicPr>
          <p:cNvPr id="2050" name="Picture 2" descr="主耶穌,猶大買主,道成肉身,基督">
            <a:extLst>
              <a:ext uri="{FF2B5EF4-FFF2-40B4-BE49-F238E27FC236}">
                <a16:creationId xmlns:a16="http://schemas.microsoft.com/office/drawing/2014/main" id="{4606E0A2-9821-65EF-2E14-ECE70579C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2933" y="1797984"/>
            <a:ext cx="5305113" cy="298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155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7B7-5DEA-AF02-9B80-7626A1F649F0}"/>
              </a:ext>
            </a:extLst>
          </p:cNvPr>
          <p:cNvSpPr>
            <a:spLocks noGrp="1"/>
          </p:cNvSpPr>
          <p:nvPr>
            <p:ph type="title"/>
          </p:nvPr>
        </p:nvSpPr>
        <p:spPr>
          <a:xfrm>
            <a:off x="514350" y="236001"/>
            <a:ext cx="7505700" cy="954600"/>
          </a:xfrm>
        </p:spPr>
        <p:txBody>
          <a:bodyPr/>
          <a:lstStyle/>
          <a:p>
            <a:r>
              <a:rPr lang="en-US" dirty="0" err="1"/>
              <a:t>加略人</a:t>
            </a:r>
            <a:r>
              <a:rPr lang="zh-CN" altLang="en-US" dirty="0"/>
              <a:t> </a:t>
            </a:r>
            <a:r>
              <a:rPr lang="en-US" dirty="0" err="1"/>
              <a:t>犹大</a:t>
            </a:r>
            <a:endParaRPr lang="en-US" dirty="0"/>
          </a:p>
        </p:txBody>
      </p:sp>
      <p:sp>
        <p:nvSpPr>
          <p:cNvPr id="3" name="Text Placeholder 2">
            <a:extLst>
              <a:ext uri="{FF2B5EF4-FFF2-40B4-BE49-F238E27FC236}">
                <a16:creationId xmlns:a16="http://schemas.microsoft.com/office/drawing/2014/main" id="{3C2DF152-1931-CBF9-7EDF-603A23DB5125}"/>
              </a:ext>
            </a:extLst>
          </p:cNvPr>
          <p:cNvSpPr>
            <a:spLocks noGrp="1"/>
          </p:cNvSpPr>
          <p:nvPr>
            <p:ph type="body" idx="1"/>
          </p:nvPr>
        </p:nvSpPr>
        <p:spPr>
          <a:xfrm>
            <a:off x="264459" y="1013011"/>
            <a:ext cx="8615082" cy="4007223"/>
          </a:xfrm>
        </p:spPr>
        <p:txBody>
          <a:bodyPr>
            <a:normAutofit/>
          </a:bodyPr>
          <a:lstStyle/>
          <a:p>
            <a:pPr marL="146050" indent="0">
              <a:buNone/>
            </a:pPr>
            <a:r>
              <a:rPr lang="ja-JP" altLang="en-US" sz="2800"/>
              <a:t>太</a:t>
            </a:r>
            <a:r>
              <a:rPr lang="en-US" altLang="ja-JP" sz="2800" dirty="0"/>
              <a:t>10</a:t>
            </a:r>
            <a:r>
              <a:rPr lang="zh-CN" altLang="en-US" sz="2800" dirty="0"/>
              <a:t>：</a:t>
            </a:r>
            <a:r>
              <a:rPr lang="en-US" altLang="zh-CN" sz="2800" dirty="0"/>
              <a:t>1-4</a:t>
            </a:r>
            <a:r>
              <a:rPr lang="en-US" altLang="ja-JP" sz="2800" dirty="0"/>
              <a:t> </a:t>
            </a:r>
            <a:r>
              <a:rPr lang="ja-JP" altLang="en-US" sz="2800"/>
              <a:t>耶 稣 叫 了 十 二 个 门 徒 来 ， 给 他 们 权 柄 ， 能 赶 逐 污 鬼 ， 并 医 治 各 样 的 病 症 。这 十 二 使 徒 的 名 ： 头 一 个 叫 西 门 、 又 称 彼 得 ， 还 有 他 兄 弟 安 得 烈 ， 西 庇 太 的 儿 子 雅 各 和 雅 各 的 兄 弟 约 翰 ，</a:t>
            </a:r>
            <a:r>
              <a:rPr lang="en-US" altLang="ja-JP" sz="2800" dirty="0"/>
              <a:t> </a:t>
            </a:r>
            <a:r>
              <a:rPr lang="ja-JP" altLang="en-US" sz="2800"/>
              <a:t>腓 力 和 巴 多 罗 买 ， 多 马 和 税 吏 马 太 ， 亚 勒 腓 的 儿 子 雅 各 ， 和 达 太 ，奋 锐 党 的 西 门 ， 还 有 </a:t>
            </a:r>
            <a:r>
              <a:rPr lang="ja-JP" altLang="en-US" sz="2800">
                <a:highlight>
                  <a:srgbClr val="FFFF00"/>
                </a:highlight>
              </a:rPr>
              <a:t>卖 耶 稣 的 加 略 人 犹 大 。</a:t>
            </a:r>
            <a:endParaRPr lang="en-US" sz="2800" dirty="0">
              <a:highlight>
                <a:srgbClr val="FFFF00"/>
              </a:highlight>
            </a:endParaRPr>
          </a:p>
        </p:txBody>
      </p:sp>
    </p:spTree>
    <p:extLst>
      <p:ext uri="{BB962C8B-B14F-4D97-AF65-F5344CB8AC3E}">
        <p14:creationId xmlns:p14="http://schemas.microsoft.com/office/powerpoint/2010/main" val="686641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7B7-5DEA-AF02-9B80-7626A1F649F0}"/>
              </a:ext>
            </a:extLst>
          </p:cNvPr>
          <p:cNvSpPr>
            <a:spLocks noGrp="1"/>
          </p:cNvSpPr>
          <p:nvPr>
            <p:ph type="title"/>
          </p:nvPr>
        </p:nvSpPr>
        <p:spPr>
          <a:xfrm>
            <a:off x="514350" y="236001"/>
            <a:ext cx="7505700" cy="954600"/>
          </a:xfrm>
        </p:spPr>
        <p:txBody>
          <a:bodyPr/>
          <a:lstStyle/>
          <a:p>
            <a:r>
              <a:rPr lang="en-US" dirty="0" err="1"/>
              <a:t>加略人</a:t>
            </a:r>
            <a:r>
              <a:rPr lang="zh-CN" altLang="en-US" dirty="0"/>
              <a:t> </a:t>
            </a:r>
            <a:r>
              <a:rPr lang="en-US" dirty="0" err="1"/>
              <a:t>犹大</a:t>
            </a:r>
            <a:endParaRPr lang="en-US" dirty="0"/>
          </a:p>
        </p:txBody>
      </p:sp>
      <p:sp>
        <p:nvSpPr>
          <p:cNvPr id="3" name="Text Placeholder 2">
            <a:extLst>
              <a:ext uri="{FF2B5EF4-FFF2-40B4-BE49-F238E27FC236}">
                <a16:creationId xmlns:a16="http://schemas.microsoft.com/office/drawing/2014/main" id="{3C2DF152-1931-CBF9-7EDF-603A23DB5125}"/>
              </a:ext>
            </a:extLst>
          </p:cNvPr>
          <p:cNvSpPr>
            <a:spLocks noGrp="1"/>
          </p:cNvSpPr>
          <p:nvPr>
            <p:ph type="body" idx="1"/>
          </p:nvPr>
        </p:nvSpPr>
        <p:spPr>
          <a:xfrm>
            <a:off x="264459" y="1013011"/>
            <a:ext cx="8615082" cy="4007223"/>
          </a:xfrm>
        </p:spPr>
        <p:txBody>
          <a:bodyPr>
            <a:normAutofit fontScale="77500" lnSpcReduction="20000"/>
          </a:bodyPr>
          <a:lstStyle/>
          <a:p>
            <a:pPr marL="146050" indent="0">
              <a:buNone/>
            </a:pPr>
            <a:r>
              <a:rPr lang="ja-JP" altLang="en-US" sz="2800"/>
              <a:t>太</a:t>
            </a:r>
            <a:r>
              <a:rPr lang="en-US" altLang="zh-CN" sz="2800" dirty="0"/>
              <a:t>8:</a:t>
            </a:r>
            <a:r>
              <a:rPr lang="en-US" altLang="ja-JP" sz="2800" dirty="0"/>
              <a:t>20 </a:t>
            </a:r>
            <a:r>
              <a:rPr lang="ja-JP" altLang="en-US" sz="2800"/>
              <a:t>耶 稣 说 ： 狐 狸 有 洞 ， 天 空 的 飞 鸟 有 窝 ， 人 子 却 没 有 枕 头 的 地 方 。</a:t>
            </a:r>
            <a:endParaRPr lang="en-US" altLang="ja-JP" sz="2800" dirty="0"/>
          </a:p>
          <a:p>
            <a:pPr marL="146050" indent="0">
              <a:buNone/>
            </a:pPr>
            <a:endParaRPr lang="en-US" altLang="ja-JP" sz="2800" dirty="0"/>
          </a:p>
          <a:p>
            <a:pPr marL="146050" indent="0">
              <a:buNone/>
            </a:pPr>
            <a:r>
              <a:rPr lang="ja-JP" altLang="en-US" sz="2800"/>
              <a:t>约</a:t>
            </a:r>
            <a:r>
              <a:rPr lang="en-US" altLang="zh-CN" sz="2800" dirty="0"/>
              <a:t>13:</a:t>
            </a:r>
            <a:r>
              <a:rPr lang="en-US" altLang="ja-JP" sz="2800" dirty="0"/>
              <a:t>29 </a:t>
            </a:r>
            <a:r>
              <a:rPr lang="ja-JP" altLang="en-US" sz="2800"/>
              <a:t>有 人 因 犹 大 带 着 钱 囊 ， 以 为 耶 稣 是 对 他 说 ： 你 去 买 我 们 过 节 所 应 用 的 东 西 ， 或 是 叫 他 拿 甚 麽 周 济 穷 人 。</a:t>
            </a:r>
            <a:endParaRPr lang="en-US" altLang="ja-JP" sz="2800" dirty="0"/>
          </a:p>
          <a:p>
            <a:pPr marL="146050" indent="0">
              <a:buNone/>
            </a:pPr>
            <a:endParaRPr lang="en-US" sz="2800" dirty="0"/>
          </a:p>
          <a:p>
            <a:pPr marL="146050" indent="0">
              <a:buNone/>
            </a:pPr>
            <a:r>
              <a:rPr lang="en-US" sz="2800" dirty="0" err="1"/>
              <a:t>与主同在三年</a:t>
            </a:r>
            <a:r>
              <a:rPr lang="zh-CN" altLang="en-US" sz="2800" dirty="0"/>
              <a:t>，听主教导，一同做事，经历神迹</a:t>
            </a:r>
            <a:endParaRPr lang="en-US" sz="2800" dirty="0"/>
          </a:p>
          <a:p>
            <a:pPr marL="146050" indent="0">
              <a:buNone/>
            </a:pPr>
            <a:endParaRPr lang="en-US" sz="2800" dirty="0"/>
          </a:p>
          <a:p>
            <a:pPr marL="146050" indent="0">
              <a:buNone/>
            </a:pPr>
            <a:r>
              <a:rPr lang="en-US" sz="2800" dirty="0" err="1"/>
              <a:t>没人怀疑</a:t>
            </a:r>
            <a:r>
              <a:rPr lang="zh-CN" altLang="en-US" sz="2800" dirty="0"/>
              <a:t>：太</a:t>
            </a:r>
            <a:r>
              <a:rPr lang="en-US" altLang="zh-CN" sz="2800" dirty="0"/>
              <a:t>26:21-22 </a:t>
            </a:r>
            <a:r>
              <a:rPr lang="zh-CN" altLang="en-US" sz="2800" dirty="0"/>
              <a:t>正 吃 的 时 候 ， 耶 稣 说 ： 我 实 在 告 诉 你 们 ， 你 们 中 间 有 一 个 人 要 卖 我 了 。他 们 就 甚 忧 愁 ， 一 个 一 个 的 问 他 说 ： 主 ， 是 我 麽 ？</a:t>
            </a:r>
            <a:endParaRPr lang="en-US" sz="2800" dirty="0"/>
          </a:p>
        </p:txBody>
      </p:sp>
    </p:spTree>
    <p:extLst>
      <p:ext uri="{BB962C8B-B14F-4D97-AF65-F5344CB8AC3E}">
        <p14:creationId xmlns:p14="http://schemas.microsoft.com/office/powerpoint/2010/main" val="1530181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7B7-5DEA-AF02-9B80-7626A1F649F0}"/>
              </a:ext>
            </a:extLst>
          </p:cNvPr>
          <p:cNvSpPr>
            <a:spLocks noGrp="1"/>
          </p:cNvSpPr>
          <p:nvPr>
            <p:ph type="title"/>
          </p:nvPr>
        </p:nvSpPr>
        <p:spPr>
          <a:xfrm>
            <a:off x="514350" y="236001"/>
            <a:ext cx="7505700" cy="954600"/>
          </a:xfrm>
        </p:spPr>
        <p:txBody>
          <a:bodyPr/>
          <a:lstStyle/>
          <a:p>
            <a:r>
              <a:rPr lang="en-US" dirty="0"/>
              <a:t>约翰福音</a:t>
            </a:r>
            <a:r>
              <a:rPr lang="en-US" altLang="zh-CN" dirty="0"/>
              <a:t>12</a:t>
            </a:r>
            <a:r>
              <a:rPr lang="zh-CN" altLang="en-US" dirty="0"/>
              <a:t>章</a:t>
            </a:r>
            <a:endParaRPr lang="en-US" dirty="0"/>
          </a:p>
        </p:txBody>
      </p:sp>
      <p:sp>
        <p:nvSpPr>
          <p:cNvPr id="3" name="Text Placeholder 2">
            <a:extLst>
              <a:ext uri="{FF2B5EF4-FFF2-40B4-BE49-F238E27FC236}">
                <a16:creationId xmlns:a16="http://schemas.microsoft.com/office/drawing/2014/main" id="{3C2DF152-1931-CBF9-7EDF-603A23DB5125}"/>
              </a:ext>
            </a:extLst>
          </p:cNvPr>
          <p:cNvSpPr>
            <a:spLocks noGrp="1"/>
          </p:cNvSpPr>
          <p:nvPr>
            <p:ph type="body" idx="1"/>
          </p:nvPr>
        </p:nvSpPr>
        <p:spPr>
          <a:xfrm>
            <a:off x="264459" y="1013011"/>
            <a:ext cx="8615082" cy="4007223"/>
          </a:xfrm>
        </p:spPr>
        <p:txBody>
          <a:bodyPr>
            <a:normAutofit fontScale="85000" lnSpcReduction="20000"/>
          </a:bodyPr>
          <a:lstStyle/>
          <a:p>
            <a:pPr marL="146050" indent="0">
              <a:buNone/>
            </a:pPr>
            <a:r>
              <a:rPr lang="en-US" altLang="zh-CN" sz="2800" dirty="0"/>
              <a:t>1</a:t>
            </a:r>
            <a:r>
              <a:rPr lang="en-US" altLang="ja-JP" sz="2800" dirty="0"/>
              <a:t> </a:t>
            </a:r>
            <a:r>
              <a:rPr lang="ja-JP" altLang="en-US" sz="2800"/>
              <a:t>逾 越 节 前 六 日 ， 耶 稣 来 到 伯 大 尼 ， 就 是 他 叫 拉 撒 路 从 死 里 复 活 之 处 。</a:t>
            </a:r>
          </a:p>
          <a:p>
            <a:pPr marL="146050" indent="0">
              <a:buNone/>
            </a:pPr>
            <a:r>
              <a:rPr lang="en-US" altLang="ja-JP" sz="2800" dirty="0"/>
              <a:t>2 </a:t>
            </a:r>
            <a:r>
              <a:rPr lang="ja-JP" altLang="en-US" sz="2800"/>
              <a:t>有 人 在 那 里 给 耶 稣 预 备 筵 席 ； 马 大 伺 候 ， 拉 撒 路 也 在 那 同 耶 稣 坐 席 的 人 中 。</a:t>
            </a:r>
          </a:p>
          <a:p>
            <a:pPr marL="146050" indent="0">
              <a:buNone/>
            </a:pPr>
            <a:r>
              <a:rPr lang="en-US" altLang="ja-JP" sz="2800" dirty="0"/>
              <a:t>3 </a:t>
            </a:r>
            <a:r>
              <a:rPr lang="ja-JP" altLang="en-US" sz="2800"/>
              <a:t>马 利 亚 就 拿 着 一 斤 极 贵 的 真 哪 哒 香 膏 ， 抹 耶 稣 的 脚 ， 又 用 自 己 头 发 去 擦 ， 屋 里 就 满 了 膏 的 香 气 。</a:t>
            </a:r>
          </a:p>
          <a:p>
            <a:pPr marL="146050" indent="0">
              <a:buNone/>
            </a:pPr>
            <a:r>
              <a:rPr lang="en-US" altLang="ja-JP" sz="2800" dirty="0"/>
              <a:t>4 </a:t>
            </a:r>
            <a:r>
              <a:rPr lang="ja-JP" altLang="en-US" sz="2800"/>
              <a:t>有 一 个 门 徒 ， 就 是 那 将 要 卖 耶 稣 的 加 略 人 犹 大 ，</a:t>
            </a:r>
          </a:p>
          <a:p>
            <a:pPr marL="146050" indent="0">
              <a:buNone/>
            </a:pPr>
            <a:r>
              <a:rPr lang="en-US" altLang="ja-JP" sz="2800" dirty="0"/>
              <a:t>5 </a:t>
            </a:r>
            <a:r>
              <a:rPr lang="ja-JP" altLang="en-US" sz="2800"/>
              <a:t>说 ： 这 香 膏 为 甚 麽 不 卖 三 十 两 银 子 周 济 穷 人 呢 ？</a:t>
            </a:r>
          </a:p>
          <a:p>
            <a:pPr marL="146050" indent="0">
              <a:buNone/>
            </a:pPr>
            <a:r>
              <a:rPr lang="en-US" altLang="ja-JP" sz="2800" dirty="0"/>
              <a:t>6 </a:t>
            </a:r>
            <a:r>
              <a:rPr lang="ja-JP" altLang="en-US" sz="2800"/>
              <a:t>他 说 这 话 ， 并 不 是 挂 念 穷 人 ， 乃 因 </a:t>
            </a:r>
            <a:r>
              <a:rPr lang="ja-JP" altLang="en-US" sz="2800">
                <a:highlight>
                  <a:srgbClr val="FFFF00"/>
                </a:highlight>
              </a:rPr>
              <a:t>他 是 个 贼</a:t>
            </a:r>
            <a:r>
              <a:rPr lang="ja-JP" altLang="en-US" sz="2800"/>
              <a:t> ， 又 </a:t>
            </a:r>
            <a:r>
              <a:rPr lang="ja-JP" altLang="en-US" sz="2800">
                <a:highlight>
                  <a:srgbClr val="FFFF00"/>
                </a:highlight>
              </a:rPr>
              <a:t>带 着 钱 囊 </a:t>
            </a:r>
            <a:r>
              <a:rPr lang="ja-JP" altLang="en-US" sz="2800"/>
              <a:t>， </a:t>
            </a:r>
            <a:r>
              <a:rPr lang="ja-JP" altLang="en-US" sz="2800">
                <a:highlight>
                  <a:srgbClr val="FFFF00"/>
                </a:highlight>
              </a:rPr>
              <a:t>常 取 其 中 所 存 的 </a:t>
            </a:r>
            <a:r>
              <a:rPr lang="ja-JP" altLang="en-US" sz="2800"/>
              <a:t>。</a:t>
            </a:r>
          </a:p>
          <a:p>
            <a:pPr marL="146050" indent="0">
              <a:buNone/>
            </a:pPr>
            <a:endParaRPr lang="en-US" sz="2800" dirty="0"/>
          </a:p>
        </p:txBody>
      </p:sp>
    </p:spTree>
    <p:extLst>
      <p:ext uri="{BB962C8B-B14F-4D97-AF65-F5344CB8AC3E}">
        <p14:creationId xmlns:p14="http://schemas.microsoft.com/office/powerpoint/2010/main" val="1823200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60489-4AE4-1CD7-641B-C29371E6F8EE}"/>
              </a:ext>
            </a:extLst>
          </p:cNvPr>
          <p:cNvSpPr>
            <a:spLocks noGrp="1"/>
          </p:cNvSpPr>
          <p:nvPr>
            <p:ph type="title"/>
          </p:nvPr>
        </p:nvSpPr>
        <p:spPr>
          <a:xfrm>
            <a:off x="197358" y="227475"/>
            <a:ext cx="8654034" cy="954600"/>
          </a:xfrm>
        </p:spPr>
        <p:txBody>
          <a:bodyPr>
            <a:normAutofit fontScale="90000"/>
          </a:bodyPr>
          <a:lstStyle/>
          <a:p>
            <a:r>
              <a:rPr lang="en-US" altLang="ja-JP" dirty="0"/>
              <a:t>2 </a:t>
            </a:r>
            <a:r>
              <a:rPr lang="ja-JP" altLang="en-US"/>
              <a:t>门 徒 问 耶 稣 说 ： 拉 比 ， 这 人 生 来 是 瞎 眼 的 ， 是 谁 犯 了 罪 ？ 是 这 人 呢 ？ 是 他 父 母 呢 ？</a:t>
            </a:r>
            <a:endParaRPr lang="en-US" dirty="0"/>
          </a:p>
        </p:txBody>
      </p:sp>
      <p:sp>
        <p:nvSpPr>
          <p:cNvPr id="3" name="Text Placeholder 2">
            <a:extLst>
              <a:ext uri="{FF2B5EF4-FFF2-40B4-BE49-F238E27FC236}">
                <a16:creationId xmlns:a16="http://schemas.microsoft.com/office/drawing/2014/main" id="{B367354F-2E2E-1C44-8092-5F4DD34E0FF7}"/>
              </a:ext>
            </a:extLst>
          </p:cNvPr>
          <p:cNvSpPr>
            <a:spLocks noGrp="1"/>
          </p:cNvSpPr>
          <p:nvPr>
            <p:ph type="body" idx="1"/>
          </p:nvPr>
        </p:nvSpPr>
        <p:spPr>
          <a:xfrm>
            <a:off x="197358" y="1189774"/>
            <a:ext cx="8654034" cy="3961426"/>
          </a:xfrm>
        </p:spPr>
        <p:txBody>
          <a:bodyPr>
            <a:normAutofit/>
          </a:bodyPr>
          <a:lstStyle/>
          <a:p>
            <a:pPr marL="146050" indent="0">
              <a:buNone/>
            </a:pPr>
            <a:r>
              <a:rPr lang="en-US" altLang="ja-JP" sz="2400" dirty="0"/>
              <a:t>3 </a:t>
            </a:r>
            <a:r>
              <a:rPr lang="ja-JP" altLang="en-US" sz="2400"/>
              <a:t>耶 稣 回 答 说 ： 也 不 是 这 人 犯 了 罪 ， 也 不 是 他 父 母 犯 了 罪 ， 是 要 在 他 身 上 显 出 神 的 作 为 来 。</a:t>
            </a:r>
          </a:p>
          <a:p>
            <a:pPr marL="146050" indent="0">
              <a:buNone/>
            </a:pPr>
            <a:r>
              <a:rPr lang="en-US" altLang="ja-JP" sz="2400" dirty="0"/>
              <a:t>4 </a:t>
            </a:r>
            <a:r>
              <a:rPr lang="ja-JP" altLang="en-US" sz="2400"/>
              <a:t>趁 着 白 日 ， 我 们 必 须 做 那 差 我 来 者 的 工 ； 黑 夜 将 到 ， 就 没 有 人 能 做 工 了 。</a:t>
            </a:r>
          </a:p>
          <a:p>
            <a:pPr marL="146050" indent="0">
              <a:buNone/>
            </a:pPr>
            <a:r>
              <a:rPr lang="en-US" altLang="ja-JP" sz="2400" dirty="0"/>
              <a:t>5 </a:t>
            </a:r>
            <a:r>
              <a:rPr lang="ja-JP" altLang="en-US" sz="2400"/>
              <a:t>我 在 世 上 的 时 候 ， 是 世 上 的 光 。</a:t>
            </a:r>
            <a:endParaRPr lang="en-US" altLang="ja-JP" sz="2400" dirty="0"/>
          </a:p>
          <a:p>
            <a:pPr marL="146050" indent="0">
              <a:buNone/>
            </a:pPr>
            <a:endParaRPr lang="ja-JP" altLang="en-US" sz="2400"/>
          </a:p>
          <a:p>
            <a:r>
              <a:rPr lang="en-US" sz="2400" dirty="0" err="1"/>
              <a:t>是真没有罪吗</a:t>
            </a:r>
            <a:r>
              <a:rPr lang="zh-CN" altLang="en-US" sz="2400" dirty="0"/>
              <a:t>？</a:t>
            </a:r>
            <a:r>
              <a:rPr lang="en-US" sz="2400" dirty="0" err="1"/>
              <a:t>一个不必要的神学问题</a:t>
            </a:r>
            <a:endParaRPr lang="en-US" sz="2400" dirty="0"/>
          </a:p>
          <a:p>
            <a:r>
              <a:rPr lang="en-US" sz="2400" dirty="0" err="1"/>
              <a:t>所有人被主拯救都是要显出神的作为</a:t>
            </a:r>
            <a:r>
              <a:rPr lang="zh-CN" altLang="en-US" sz="2400" dirty="0"/>
              <a:t>：眼睛被打开，看见神</a:t>
            </a:r>
            <a:endParaRPr lang="en-US" sz="2400" dirty="0"/>
          </a:p>
        </p:txBody>
      </p:sp>
    </p:spTree>
    <p:extLst>
      <p:ext uri="{BB962C8B-B14F-4D97-AF65-F5344CB8AC3E}">
        <p14:creationId xmlns:p14="http://schemas.microsoft.com/office/powerpoint/2010/main" val="3334866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7B7-5DEA-AF02-9B80-7626A1F649F0}"/>
              </a:ext>
            </a:extLst>
          </p:cNvPr>
          <p:cNvSpPr>
            <a:spLocks noGrp="1"/>
          </p:cNvSpPr>
          <p:nvPr>
            <p:ph type="title"/>
          </p:nvPr>
        </p:nvSpPr>
        <p:spPr>
          <a:xfrm>
            <a:off x="514350" y="236001"/>
            <a:ext cx="7505700" cy="954600"/>
          </a:xfrm>
        </p:spPr>
        <p:txBody>
          <a:bodyPr/>
          <a:lstStyle/>
          <a:p>
            <a:r>
              <a:rPr lang="en-US" dirty="0" err="1"/>
              <a:t>加略人</a:t>
            </a:r>
            <a:r>
              <a:rPr lang="zh-CN" altLang="en-US" dirty="0"/>
              <a:t> </a:t>
            </a:r>
            <a:r>
              <a:rPr lang="en-US" dirty="0" err="1"/>
              <a:t>犹大</a:t>
            </a:r>
            <a:endParaRPr lang="en-US" dirty="0"/>
          </a:p>
        </p:txBody>
      </p:sp>
      <p:sp>
        <p:nvSpPr>
          <p:cNvPr id="3" name="Text Placeholder 2">
            <a:extLst>
              <a:ext uri="{FF2B5EF4-FFF2-40B4-BE49-F238E27FC236}">
                <a16:creationId xmlns:a16="http://schemas.microsoft.com/office/drawing/2014/main" id="{3C2DF152-1931-CBF9-7EDF-603A23DB5125}"/>
              </a:ext>
            </a:extLst>
          </p:cNvPr>
          <p:cNvSpPr>
            <a:spLocks noGrp="1"/>
          </p:cNvSpPr>
          <p:nvPr>
            <p:ph type="body" idx="1"/>
          </p:nvPr>
        </p:nvSpPr>
        <p:spPr>
          <a:xfrm>
            <a:off x="264459" y="857693"/>
            <a:ext cx="8615082" cy="4162542"/>
          </a:xfrm>
        </p:spPr>
        <p:txBody>
          <a:bodyPr>
            <a:normAutofit fontScale="70000" lnSpcReduction="20000"/>
          </a:bodyPr>
          <a:lstStyle/>
          <a:p>
            <a:r>
              <a:rPr lang="zh-CN" altLang="en-US" sz="3800" dirty="0"/>
              <a:t>太</a:t>
            </a:r>
            <a:r>
              <a:rPr lang="en-US" altLang="zh-CN" sz="3800" dirty="0"/>
              <a:t>26:</a:t>
            </a:r>
            <a:r>
              <a:rPr lang="en-US" altLang="ja-JP" sz="3800" dirty="0"/>
              <a:t>14</a:t>
            </a:r>
            <a:r>
              <a:rPr lang="en-US" altLang="zh-CN" sz="3800" dirty="0"/>
              <a:t>-16</a:t>
            </a:r>
            <a:r>
              <a:rPr lang="en-US" altLang="ja-JP" sz="3800" dirty="0"/>
              <a:t> </a:t>
            </a:r>
            <a:r>
              <a:rPr lang="ja-JP" altLang="en-US" sz="3800"/>
              <a:t>当 下 ， 十 二 门 徒 里 有 一 个 称 为 加 略 人 犹 大 的 ， 去 见 祭 司 长 ，说 ： 我 把 他 交 给 你 们 ， 你 们 愿 意 给 我 多 少 钱 ？ 他 们 就 给 了 他 三 十 块 钱 。从 那 时 候 ， 他 就 找 机 会 要 把 耶 稣 交 给 他 们 。</a:t>
            </a:r>
            <a:endParaRPr lang="en-US" altLang="ja-JP" sz="3800" dirty="0"/>
          </a:p>
          <a:p>
            <a:r>
              <a:rPr lang="ja-JP" altLang="en-US" sz="3800"/>
              <a:t>约</a:t>
            </a:r>
            <a:r>
              <a:rPr lang="en-US" altLang="zh-CN" sz="3800" dirty="0"/>
              <a:t>13:</a:t>
            </a:r>
            <a:r>
              <a:rPr lang="en-US" altLang="ja-JP" sz="3800" dirty="0"/>
              <a:t>2 </a:t>
            </a:r>
            <a:r>
              <a:rPr lang="ja-JP" altLang="en-US" sz="3800"/>
              <a:t>吃 晚 饭 的 时 候 ， 魔 鬼 已 将 卖 耶 稣 的 意 思 放 在 西 门 的 儿 子 加 略 人 犹 大 心 里 。</a:t>
            </a:r>
          </a:p>
          <a:p>
            <a:r>
              <a:rPr lang="ja-JP" altLang="en-US" sz="3800"/>
              <a:t>约</a:t>
            </a:r>
            <a:r>
              <a:rPr lang="en-US" altLang="zh-CN" sz="3800" dirty="0"/>
              <a:t>13:</a:t>
            </a:r>
            <a:r>
              <a:rPr lang="en-US" altLang="ja-JP" sz="3800" dirty="0"/>
              <a:t>4</a:t>
            </a:r>
            <a:r>
              <a:rPr lang="en-US" altLang="zh-CN" sz="3800" dirty="0"/>
              <a:t>-5</a:t>
            </a:r>
            <a:r>
              <a:rPr lang="en-US" altLang="ja-JP" sz="3800" dirty="0"/>
              <a:t> </a:t>
            </a:r>
            <a:r>
              <a:rPr lang="ja-JP" altLang="en-US" sz="3800"/>
              <a:t>就 离 席 站 起 来 ， 脱 了 衣 服 ， 拿 一 条 手 巾 束 腰 ，随 後 把 水 倒 在 盆 里 ， 就 洗 门 徒 的 脚 ， 并 用 自 己 所 束 的 手 巾 擦 乾 。</a:t>
            </a:r>
            <a:endParaRPr lang="en-US" altLang="zh-CN" sz="3800" dirty="0"/>
          </a:p>
        </p:txBody>
      </p:sp>
    </p:spTree>
    <p:extLst>
      <p:ext uri="{BB962C8B-B14F-4D97-AF65-F5344CB8AC3E}">
        <p14:creationId xmlns:p14="http://schemas.microsoft.com/office/powerpoint/2010/main" val="166211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7B7-5DEA-AF02-9B80-7626A1F649F0}"/>
              </a:ext>
            </a:extLst>
          </p:cNvPr>
          <p:cNvSpPr>
            <a:spLocks noGrp="1"/>
          </p:cNvSpPr>
          <p:nvPr>
            <p:ph type="title"/>
          </p:nvPr>
        </p:nvSpPr>
        <p:spPr>
          <a:xfrm>
            <a:off x="514350" y="236001"/>
            <a:ext cx="7505700" cy="954600"/>
          </a:xfrm>
        </p:spPr>
        <p:txBody>
          <a:bodyPr/>
          <a:lstStyle/>
          <a:p>
            <a:r>
              <a:rPr lang="en-US" dirty="0" err="1"/>
              <a:t>加略人</a:t>
            </a:r>
            <a:r>
              <a:rPr lang="zh-CN" altLang="en-US" dirty="0"/>
              <a:t> </a:t>
            </a:r>
            <a:r>
              <a:rPr lang="en-US" dirty="0" err="1"/>
              <a:t>犹大</a:t>
            </a:r>
            <a:endParaRPr lang="en-US" dirty="0"/>
          </a:p>
        </p:txBody>
      </p:sp>
      <p:sp>
        <p:nvSpPr>
          <p:cNvPr id="3" name="Text Placeholder 2">
            <a:extLst>
              <a:ext uri="{FF2B5EF4-FFF2-40B4-BE49-F238E27FC236}">
                <a16:creationId xmlns:a16="http://schemas.microsoft.com/office/drawing/2014/main" id="{3C2DF152-1931-CBF9-7EDF-603A23DB5125}"/>
              </a:ext>
            </a:extLst>
          </p:cNvPr>
          <p:cNvSpPr>
            <a:spLocks noGrp="1"/>
          </p:cNvSpPr>
          <p:nvPr>
            <p:ph type="body" idx="1"/>
          </p:nvPr>
        </p:nvSpPr>
        <p:spPr>
          <a:xfrm>
            <a:off x="264459" y="857693"/>
            <a:ext cx="8615082" cy="4162542"/>
          </a:xfrm>
        </p:spPr>
        <p:txBody>
          <a:bodyPr>
            <a:normAutofit fontScale="77500" lnSpcReduction="20000"/>
          </a:bodyPr>
          <a:lstStyle/>
          <a:p>
            <a:r>
              <a:rPr lang="zh-CN" altLang="en-US" sz="3800" dirty="0"/>
              <a:t>约</a:t>
            </a:r>
            <a:r>
              <a:rPr lang="en-US" altLang="zh-CN" sz="3800" dirty="0"/>
              <a:t>13:</a:t>
            </a:r>
            <a:r>
              <a:rPr lang="en-US" altLang="ja-JP" sz="3800" dirty="0"/>
              <a:t>27 </a:t>
            </a:r>
            <a:r>
              <a:rPr lang="ja-JP" altLang="en-US" sz="3800"/>
              <a:t>他 吃 了 以 後 ， 撒 但 就 入 了 他 的 心 。 耶 稣 便 对 他 说 ： 你 所 做 的 ， 快 做 罢 ！</a:t>
            </a:r>
            <a:endParaRPr lang="en-US" altLang="ja-JP" sz="3800" dirty="0"/>
          </a:p>
          <a:p>
            <a:r>
              <a:rPr lang="ja-JP" altLang="en-US" sz="3800"/>
              <a:t>路</a:t>
            </a:r>
            <a:r>
              <a:rPr lang="en-US" altLang="zh-CN" sz="3800" dirty="0"/>
              <a:t>22:</a:t>
            </a:r>
            <a:r>
              <a:rPr lang="en-US" altLang="ja-JP" sz="3800" dirty="0"/>
              <a:t>47</a:t>
            </a:r>
            <a:r>
              <a:rPr lang="en-US" altLang="zh-CN" sz="3800" dirty="0"/>
              <a:t>-48</a:t>
            </a:r>
            <a:r>
              <a:rPr lang="en-US" altLang="ja-JP" sz="3800" dirty="0"/>
              <a:t> </a:t>
            </a:r>
            <a:r>
              <a:rPr lang="ja-JP" altLang="en-US" sz="3800"/>
              <a:t>说 话 之 间 ， 来 了 许 多 人 。 那 十 二 个 门 徒 里 名 叫 犹 大 的 ， 走 在 前 头 ， 就 近 耶 稣 ， 要 与 他 亲 嘴 。耶 稣 对 他 说 ： 犹 大 ！ 你 用 亲 嘴 的 暗 号 卖 人 子 麽 ？</a:t>
            </a:r>
            <a:endParaRPr lang="en-US" altLang="ja-JP" sz="3800" dirty="0"/>
          </a:p>
          <a:p>
            <a:r>
              <a:rPr lang="ja-JP" altLang="en-US" sz="3800"/>
              <a:t>可</a:t>
            </a:r>
            <a:r>
              <a:rPr lang="en-US" altLang="zh-CN" sz="3800" dirty="0"/>
              <a:t>14:</a:t>
            </a:r>
            <a:r>
              <a:rPr lang="en-US" altLang="ja-JP" sz="3800" dirty="0"/>
              <a:t>21 </a:t>
            </a:r>
            <a:r>
              <a:rPr lang="ja-JP" altLang="en-US" sz="3800"/>
              <a:t>人 子 必 要 去 世 ， 正 如 经 上 指 着 他 所 写 的 ； 但 卖 人 子 的 人 有 祸 了 ！ 那 人 不 生 在 世 上 倒 好 。</a:t>
            </a:r>
            <a:endParaRPr lang="en-US" altLang="ja-JP" sz="3800" dirty="0"/>
          </a:p>
        </p:txBody>
      </p:sp>
    </p:spTree>
    <p:extLst>
      <p:ext uri="{BB962C8B-B14F-4D97-AF65-F5344CB8AC3E}">
        <p14:creationId xmlns:p14="http://schemas.microsoft.com/office/powerpoint/2010/main" val="445889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48FDA-2A62-E822-A591-8BCF8E0EC6D9}"/>
              </a:ext>
            </a:extLst>
          </p:cNvPr>
          <p:cNvSpPr>
            <a:spLocks noGrp="1"/>
          </p:cNvSpPr>
          <p:nvPr>
            <p:ph type="title"/>
          </p:nvPr>
        </p:nvSpPr>
        <p:spPr>
          <a:xfrm>
            <a:off x="738468" y="227475"/>
            <a:ext cx="7505700" cy="954600"/>
          </a:xfrm>
        </p:spPr>
        <p:txBody>
          <a:bodyPr/>
          <a:lstStyle/>
          <a:p>
            <a:r>
              <a:rPr lang="en-US" dirty="0" err="1"/>
              <a:t>耶稣从起初就知道犹大要卖他</a:t>
            </a:r>
            <a:endParaRPr lang="en-US" dirty="0"/>
          </a:p>
        </p:txBody>
      </p:sp>
      <p:sp>
        <p:nvSpPr>
          <p:cNvPr id="3" name="Text Placeholder 2">
            <a:extLst>
              <a:ext uri="{FF2B5EF4-FFF2-40B4-BE49-F238E27FC236}">
                <a16:creationId xmlns:a16="http://schemas.microsoft.com/office/drawing/2014/main" id="{571A5284-710E-46BA-AAB4-A449906BEE18}"/>
              </a:ext>
            </a:extLst>
          </p:cNvPr>
          <p:cNvSpPr>
            <a:spLocks noGrp="1"/>
          </p:cNvSpPr>
          <p:nvPr>
            <p:ph type="body" idx="1"/>
          </p:nvPr>
        </p:nvSpPr>
        <p:spPr>
          <a:xfrm>
            <a:off x="333153" y="871870"/>
            <a:ext cx="8591107" cy="3969488"/>
          </a:xfrm>
        </p:spPr>
        <p:txBody>
          <a:bodyPr>
            <a:noAutofit/>
          </a:bodyPr>
          <a:lstStyle/>
          <a:p>
            <a:r>
              <a:rPr lang="ja-JP" altLang="en-US" sz="2000"/>
              <a:t>约</a:t>
            </a:r>
            <a:r>
              <a:rPr lang="en-US" altLang="zh-CN" sz="2000" dirty="0"/>
              <a:t>6:</a:t>
            </a:r>
            <a:r>
              <a:rPr lang="en-US" altLang="ja-JP" sz="2000" dirty="0"/>
              <a:t>66</a:t>
            </a:r>
            <a:r>
              <a:rPr lang="en-US" altLang="zh-CN" sz="2000" dirty="0"/>
              <a:t>-71</a:t>
            </a:r>
            <a:r>
              <a:rPr lang="en-US" altLang="ja-JP" sz="2000" dirty="0"/>
              <a:t> </a:t>
            </a:r>
            <a:r>
              <a:rPr lang="ja-JP" altLang="en-US" sz="2000"/>
              <a:t>从 此 ， 他 门 徒 中 多 有 退 去 的 ， 不 再 和 他 同 行 。耶 稣 就 对 那 十 二 个 门 徒 说 ： 你 们 也 要 去 麽 ？</a:t>
            </a:r>
            <a:r>
              <a:rPr lang="en-US" altLang="ja-JP" sz="2000" dirty="0"/>
              <a:t> </a:t>
            </a:r>
            <a:r>
              <a:rPr lang="ja-JP" altLang="en-US" sz="2000"/>
              <a:t>西 门 彼 得 回 答 说 ： 主 阿 ， 你 有 永 生 之 道 ， 我 们 还 归 从 谁 呢 ？</a:t>
            </a:r>
            <a:r>
              <a:rPr lang="en-US" altLang="ja-JP" sz="2000" dirty="0"/>
              <a:t> </a:t>
            </a:r>
            <a:r>
              <a:rPr lang="ja-JP" altLang="en-US" sz="2000"/>
              <a:t>我 们 已 经 信 了 ， 又 知 道 你 是 神 的 圣 者 。耶 稣 说 ： 我 不 是 拣 选 了 你 们 十 二 个 门 徒 麽 ？ 但 </a:t>
            </a:r>
            <a:r>
              <a:rPr lang="ja-JP" altLang="en-US" sz="2000">
                <a:highlight>
                  <a:srgbClr val="FFFF00"/>
                </a:highlight>
              </a:rPr>
              <a:t>你 们 中 间 有 一 个 是 魔 鬼 </a:t>
            </a:r>
            <a:r>
              <a:rPr lang="ja-JP" altLang="en-US" sz="2000"/>
              <a:t>。耶 稣 这 话 是 指 着 加 略 人 西 门 的 儿 子 犹 大 说 的 ； 他 本 是 十 二 个 门 徒 里 的 一 个 ， 後 来 要 卖 耶 稣 的 。</a:t>
            </a:r>
            <a:endParaRPr lang="en-US" altLang="ja-JP" sz="2000" dirty="0"/>
          </a:p>
          <a:p>
            <a:r>
              <a:rPr lang="ja-JP" altLang="en-US" sz="2000"/>
              <a:t>约</a:t>
            </a:r>
            <a:r>
              <a:rPr lang="en-US" altLang="zh-CN" sz="2000" dirty="0"/>
              <a:t>13:</a:t>
            </a:r>
            <a:r>
              <a:rPr lang="en-US" altLang="ja-JP" sz="2000" dirty="0"/>
              <a:t>10</a:t>
            </a:r>
            <a:r>
              <a:rPr lang="en-US" altLang="zh-CN" sz="2000" dirty="0"/>
              <a:t>-11</a:t>
            </a:r>
            <a:r>
              <a:rPr lang="en-US" altLang="ja-JP" sz="2000" dirty="0"/>
              <a:t> </a:t>
            </a:r>
            <a:r>
              <a:rPr lang="ja-JP" altLang="en-US" sz="2000"/>
              <a:t>耶 稣 说 ： 凡 洗 过 澡 的 人 ， 只 要 把 脚 一 洗 ， 全 身 就 乾 净 了 。 你 们 是 乾 净 的 ， 然 而 不 都 是 乾 净 的 。</a:t>
            </a:r>
            <a:r>
              <a:rPr lang="ja-JP" altLang="en-US" sz="2000">
                <a:highlight>
                  <a:srgbClr val="FFFF00"/>
                </a:highlight>
              </a:rPr>
              <a:t>耶 稣 原 知 道 要 卖 他 的 是 谁 </a:t>
            </a:r>
            <a:r>
              <a:rPr lang="ja-JP" altLang="en-US" sz="2000"/>
              <a:t>， 所 以 说 ： 你 们 不 都 是 乾 净 的 。</a:t>
            </a:r>
            <a:endParaRPr lang="en-US" sz="2000" dirty="0"/>
          </a:p>
        </p:txBody>
      </p:sp>
    </p:spTree>
    <p:extLst>
      <p:ext uri="{BB962C8B-B14F-4D97-AF65-F5344CB8AC3E}">
        <p14:creationId xmlns:p14="http://schemas.microsoft.com/office/powerpoint/2010/main" val="2841488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48FDA-2A62-E822-A591-8BCF8E0EC6D9}"/>
              </a:ext>
            </a:extLst>
          </p:cNvPr>
          <p:cNvSpPr>
            <a:spLocks noGrp="1"/>
          </p:cNvSpPr>
          <p:nvPr>
            <p:ph type="title"/>
          </p:nvPr>
        </p:nvSpPr>
        <p:spPr>
          <a:xfrm>
            <a:off x="738468" y="227475"/>
            <a:ext cx="7505700" cy="954600"/>
          </a:xfrm>
        </p:spPr>
        <p:txBody>
          <a:bodyPr/>
          <a:lstStyle/>
          <a:p>
            <a:r>
              <a:rPr lang="en-US" dirty="0" err="1"/>
              <a:t>耶稣从起初就知道犹大要卖他</a:t>
            </a:r>
            <a:endParaRPr lang="en-US" dirty="0"/>
          </a:p>
        </p:txBody>
      </p:sp>
      <p:sp>
        <p:nvSpPr>
          <p:cNvPr id="3" name="Text Placeholder 2">
            <a:extLst>
              <a:ext uri="{FF2B5EF4-FFF2-40B4-BE49-F238E27FC236}">
                <a16:creationId xmlns:a16="http://schemas.microsoft.com/office/drawing/2014/main" id="{571A5284-710E-46BA-AAB4-A449906BEE18}"/>
              </a:ext>
            </a:extLst>
          </p:cNvPr>
          <p:cNvSpPr>
            <a:spLocks noGrp="1"/>
          </p:cNvSpPr>
          <p:nvPr>
            <p:ph type="body" idx="1"/>
          </p:nvPr>
        </p:nvSpPr>
        <p:spPr>
          <a:xfrm>
            <a:off x="333153" y="871870"/>
            <a:ext cx="7991697" cy="3962400"/>
          </a:xfrm>
        </p:spPr>
        <p:txBody>
          <a:bodyPr>
            <a:normAutofit fontScale="85000" lnSpcReduction="10000"/>
          </a:bodyPr>
          <a:lstStyle/>
          <a:p>
            <a:r>
              <a:rPr lang="en-US" altLang="ja-JP" sz="3200" dirty="0"/>
              <a:t>18 </a:t>
            </a:r>
            <a:r>
              <a:rPr lang="ja-JP" altLang="en-US" sz="3200"/>
              <a:t>我 这 话 不 是 指 着 你 们 众 人 说 的 ， 我 知 道 我 所 拣 选 的 是 谁 。 现 在 要 应 验 经 上 的 话 ， 说 ： 同 我 吃 饭 的 人 用 脚 踢 我 。</a:t>
            </a:r>
            <a:endParaRPr lang="en-US" altLang="ja-JP" sz="3200" dirty="0"/>
          </a:p>
          <a:p>
            <a:r>
              <a:rPr lang="ja-JP" altLang="en-US" sz="3200"/>
              <a:t>诗</a:t>
            </a:r>
            <a:r>
              <a:rPr lang="en-US" altLang="zh-CN" sz="3200" dirty="0"/>
              <a:t>41</a:t>
            </a:r>
            <a:r>
              <a:rPr lang="zh-CN" altLang="en-US" sz="3200" dirty="0"/>
              <a:t>：</a:t>
            </a:r>
            <a:r>
              <a:rPr lang="en-US" altLang="ja-JP" sz="3200" dirty="0"/>
              <a:t>9 </a:t>
            </a:r>
            <a:r>
              <a:rPr lang="ja-JP" altLang="en-US" sz="3200"/>
              <a:t>连 我 知 己 的 朋 友 ， 我 所 倚 靠 、 吃 过 我 饭 的 也 用 脚 踢 我 。</a:t>
            </a:r>
            <a:endParaRPr lang="en-US" altLang="ja-JP" sz="3200" dirty="0"/>
          </a:p>
          <a:p>
            <a:r>
              <a:rPr lang="zh-CN" altLang="en-US" sz="3200" dirty="0"/>
              <a:t>路</a:t>
            </a:r>
            <a:r>
              <a:rPr lang="en-US" altLang="zh-CN" sz="3200" dirty="0"/>
              <a:t>22:</a:t>
            </a:r>
            <a:r>
              <a:rPr lang="en-US" altLang="ja-JP" sz="3200" dirty="0"/>
              <a:t>21</a:t>
            </a:r>
            <a:r>
              <a:rPr lang="en-US" altLang="zh-CN" sz="3200" dirty="0"/>
              <a:t>-22</a:t>
            </a:r>
            <a:r>
              <a:rPr lang="en-US" altLang="ja-JP" sz="3200" dirty="0"/>
              <a:t> </a:t>
            </a:r>
            <a:r>
              <a:rPr lang="ja-JP" altLang="en-US" sz="3200"/>
              <a:t>看 哪 ！ 那 卖 我 之 人 的 手 与 我 一 同 在 桌 子 上 。</a:t>
            </a:r>
            <a:r>
              <a:rPr lang="ja-JP" altLang="en-US" sz="3200">
                <a:highlight>
                  <a:srgbClr val="FFFF00"/>
                </a:highlight>
              </a:rPr>
              <a:t>人 子 固 然 要 照 所 预 定 的 去 世 ， 但 卖 人 子 的 人 有 祸 了 </a:t>
            </a:r>
            <a:r>
              <a:rPr lang="ja-JP" altLang="en-US" sz="3200"/>
              <a:t>！</a:t>
            </a:r>
            <a:endParaRPr lang="en-US" sz="3200" dirty="0"/>
          </a:p>
        </p:txBody>
      </p:sp>
    </p:spTree>
    <p:extLst>
      <p:ext uri="{BB962C8B-B14F-4D97-AF65-F5344CB8AC3E}">
        <p14:creationId xmlns:p14="http://schemas.microsoft.com/office/powerpoint/2010/main" val="3750824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7B7-5DEA-AF02-9B80-7626A1F649F0}"/>
              </a:ext>
            </a:extLst>
          </p:cNvPr>
          <p:cNvSpPr>
            <a:spLocks noGrp="1"/>
          </p:cNvSpPr>
          <p:nvPr>
            <p:ph type="title"/>
          </p:nvPr>
        </p:nvSpPr>
        <p:spPr>
          <a:xfrm>
            <a:off x="514350" y="236001"/>
            <a:ext cx="7505700" cy="954600"/>
          </a:xfrm>
        </p:spPr>
        <p:txBody>
          <a:bodyPr/>
          <a:lstStyle/>
          <a:p>
            <a:r>
              <a:rPr lang="en-US" dirty="0" err="1"/>
              <a:t>主耶稣对犹大的心</a:t>
            </a:r>
            <a:endParaRPr lang="en-US" dirty="0"/>
          </a:p>
        </p:txBody>
      </p:sp>
      <p:sp>
        <p:nvSpPr>
          <p:cNvPr id="3" name="Text Placeholder 2">
            <a:extLst>
              <a:ext uri="{FF2B5EF4-FFF2-40B4-BE49-F238E27FC236}">
                <a16:creationId xmlns:a16="http://schemas.microsoft.com/office/drawing/2014/main" id="{3C2DF152-1931-CBF9-7EDF-603A23DB5125}"/>
              </a:ext>
            </a:extLst>
          </p:cNvPr>
          <p:cNvSpPr>
            <a:spLocks noGrp="1"/>
          </p:cNvSpPr>
          <p:nvPr>
            <p:ph type="body" idx="1"/>
          </p:nvPr>
        </p:nvSpPr>
        <p:spPr>
          <a:xfrm>
            <a:off x="264459" y="1013011"/>
            <a:ext cx="8615082" cy="4007223"/>
          </a:xfrm>
        </p:spPr>
        <p:txBody>
          <a:bodyPr>
            <a:normAutofit fontScale="70000" lnSpcReduction="20000"/>
          </a:bodyPr>
          <a:lstStyle/>
          <a:p>
            <a:pPr marL="146050" indent="0">
              <a:buNone/>
            </a:pPr>
            <a:r>
              <a:rPr lang="zh-CN" altLang="en-US" sz="2800" dirty="0"/>
              <a:t>约</a:t>
            </a:r>
            <a:r>
              <a:rPr lang="en-US" altLang="zh-CN" sz="2800" dirty="0"/>
              <a:t>13:</a:t>
            </a:r>
            <a:r>
              <a:rPr lang="en-US" altLang="ja-JP" sz="2800" dirty="0"/>
              <a:t>21 </a:t>
            </a:r>
            <a:r>
              <a:rPr lang="ja-JP" altLang="en-US" sz="2800"/>
              <a:t>耶 稣 说 了 这 话 ， </a:t>
            </a:r>
            <a:r>
              <a:rPr lang="ja-JP" altLang="en-US" sz="2800">
                <a:highlight>
                  <a:srgbClr val="FFFF00"/>
                </a:highlight>
              </a:rPr>
              <a:t>心 里 忧 愁 </a:t>
            </a:r>
            <a:r>
              <a:rPr lang="ja-JP" altLang="en-US" sz="2800"/>
              <a:t>， 就 明 说 ： 我 实 实 在 在 的 告 诉 你 们 ， 你 们 中 间 有 一 个 人 要 卖 我 了 。</a:t>
            </a:r>
            <a:endParaRPr lang="en-US" altLang="ja-JP" sz="2800" dirty="0"/>
          </a:p>
          <a:p>
            <a:pPr marL="146050" indent="0">
              <a:buNone/>
            </a:pPr>
            <a:endParaRPr lang="en-US" altLang="ja-JP" sz="1900" dirty="0"/>
          </a:p>
          <a:p>
            <a:pPr marL="146050" indent="0">
              <a:buNone/>
            </a:pPr>
            <a:r>
              <a:rPr lang="ja-JP" altLang="en-US" sz="2800"/>
              <a:t>约</a:t>
            </a:r>
            <a:r>
              <a:rPr lang="en-US" altLang="zh-CN" sz="2800" dirty="0"/>
              <a:t>13:</a:t>
            </a:r>
            <a:r>
              <a:rPr lang="en-US" altLang="ja-JP" sz="2800" dirty="0"/>
              <a:t>4</a:t>
            </a:r>
            <a:r>
              <a:rPr lang="en-US" altLang="zh-CN" sz="2800" dirty="0"/>
              <a:t>-5</a:t>
            </a:r>
            <a:r>
              <a:rPr lang="en-US" altLang="ja-JP" sz="2800" dirty="0"/>
              <a:t> </a:t>
            </a:r>
            <a:r>
              <a:rPr lang="ja-JP" altLang="en-US" sz="2800"/>
              <a:t>就 离 席 站 起 来 ， 脱 了 衣 服 ， 拿 一 条 手 巾 束 腰 ，</a:t>
            </a:r>
          </a:p>
          <a:p>
            <a:pPr marL="146050" indent="0">
              <a:buNone/>
            </a:pPr>
            <a:r>
              <a:rPr lang="en-US" altLang="ja-JP" sz="2800" dirty="0"/>
              <a:t> </a:t>
            </a:r>
            <a:r>
              <a:rPr lang="ja-JP" altLang="en-US" sz="2800"/>
              <a:t>随 後 把 水 倒 在 盆 里 ， 就 </a:t>
            </a:r>
            <a:r>
              <a:rPr lang="ja-JP" altLang="en-US" sz="2800">
                <a:highlight>
                  <a:srgbClr val="FFFF00"/>
                </a:highlight>
              </a:rPr>
              <a:t>洗 门 徒 的 脚 </a:t>
            </a:r>
            <a:r>
              <a:rPr lang="ja-JP" altLang="en-US" sz="2800"/>
              <a:t>， 并 用 自 己 所 束 的 手 巾 擦 乾 。</a:t>
            </a:r>
          </a:p>
          <a:p>
            <a:pPr marL="146050" indent="0">
              <a:buNone/>
            </a:pPr>
            <a:endParaRPr lang="en-US" altLang="ja-JP" sz="1900" dirty="0"/>
          </a:p>
          <a:p>
            <a:pPr marL="146050" indent="0">
              <a:buNone/>
            </a:pPr>
            <a:r>
              <a:rPr lang="zh-CN" altLang="en-US" sz="2800" dirty="0"/>
              <a:t>约</a:t>
            </a:r>
            <a:r>
              <a:rPr lang="en-US" altLang="zh-CN" sz="2800" dirty="0"/>
              <a:t>13:</a:t>
            </a:r>
            <a:r>
              <a:rPr lang="en-US" altLang="ja-JP" sz="2800" dirty="0"/>
              <a:t>26</a:t>
            </a:r>
            <a:r>
              <a:rPr lang="en-US" altLang="zh-CN" sz="2800" dirty="0"/>
              <a:t>-27</a:t>
            </a:r>
            <a:r>
              <a:rPr lang="en-US" altLang="ja-JP" sz="2800" dirty="0"/>
              <a:t> </a:t>
            </a:r>
            <a:r>
              <a:rPr lang="ja-JP" altLang="en-US" sz="2800"/>
              <a:t>耶 稣 回 答 说 ： 我 蘸 一 点 饼 给 谁 ， 就 是 谁 。 </a:t>
            </a:r>
            <a:r>
              <a:rPr lang="ja-JP" altLang="en-US" sz="2800">
                <a:highlight>
                  <a:srgbClr val="FFFF00"/>
                </a:highlight>
              </a:rPr>
              <a:t>耶 稣 就 蘸 了 一 点 饼 ， 递 给 加 略 人 西 门 的 儿 子 犹 大 </a:t>
            </a:r>
            <a:r>
              <a:rPr lang="ja-JP" altLang="en-US" sz="2800"/>
              <a:t>。他 吃 了 以 後 ， 撒 但 就 入 了 他 的 心 。 耶 稣 便 对 他 说 ： 你 所 做 的 ， 快 做 罢 ！</a:t>
            </a:r>
            <a:endParaRPr lang="en-US" altLang="ja-JP" sz="2800" dirty="0"/>
          </a:p>
          <a:p>
            <a:pPr marL="146050" indent="0">
              <a:buNone/>
            </a:pPr>
            <a:endParaRPr lang="en-US" sz="2000" dirty="0"/>
          </a:p>
          <a:p>
            <a:pPr marL="146050" indent="0">
              <a:buNone/>
            </a:pPr>
            <a:r>
              <a:rPr lang="ja-JP" altLang="en-US" sz="2800"/>
              <a:t>路</a:t>
            </a:r>
            <a:r>
              <a:rPr lang="en-US" altLang="zh-CN" sz="2800" dirty="0"/>
              <a:t>22:</a:t>
            </a:r>
            <a:r>
              <a:rPr lang="en-US" altLang="ja-JP" sz="2800" dirty="0"/>
              <a:t>47</a:t>
            </a:r>
            <a:r>
              <a:rPr lang="en-US" altLang="zh-CN" sz="2800" dirty="0"/>
              <a:t>-48</a:t>
            </a:r>
            <a:r>
              <a:rPr lang="en-US" altLang="ja-JP" sz="2800" dirty="0"/>
              <a:t> </a:t>
            </a:r>
            <a:r>
              <a:rPr lang="ja-JP" altLang="en-US" sz="2800"/>
              <a:t>说 话 之 间 ， 来 了 许 多 人 。 那 十 二 个 门 徒 里 名 叫 犹 大 的 ， 走 在 前 头 ， 就 近 耶 稣 ， 要 与 他 亲 嘴 。</a:t>
            </a:r>
            <a:r>
              <a:rPr lang="en-US" altLang="ja-JP" sz="2800" dirty="0"/>
              <a:t> </a:t>
            </a:r>
            <a:r>
              <a:rPr lang="ja-JP" altLang="en-US" sz="2800"/>
              <a:t>耶 稣 对 他 说 ： 犹 大 ！ 你 用 亲 嘴 的 暗 号 卖 人 子 麽 ？</a:t>
            </a:r>
            <a:endParaRPr lang="en-US" sz="2800" dirty="0"/>
          </a:p>
        </p:txBody>
      </p:sp>
    </p:spTree>
    <p:extLst>
      <p:ext uri="{BB962C8B-B14F-4D97-AF65-F5344CB8AC3E}">
        <p14:creationId xmlns:p14="http://schemas.microsoft.com/office/powerpoint/2010/main" val="1690047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7B7-5DEA-AF02-9B80-7626A1F649F0}"/>
              </a:ext>
            </a:extLst>
          </p:cNvPr>
          <p:cNvSpPr>
            <a:spLocks noGrp="1"/>
          </p:cNvSpPr>
          <p:nvPr>
            <p:ph type="title"/>
          </p:nvPr>
        </p:nvSpPr>
        <p:spPr>
          <a:xfrm>
            <a:off x="514350" y="236001"/>
            <a:ext cx="7505700" cy="954600"/>
          </a:xfrm>
        </p:spPr>
        <p:txBody>
          <a:bodyPr/>
          <a:lstStyle/>
          <a:p>
            <a:r>
              <a:rPr lang="en-US" dirty="0" err="1"/>
              <a:t>真假门徒</a:t>
            </a:r>
            <a:endParaRPr lang="en-US" dirty="0"/>
          </a:p>
        </p:txBody>
      </p:sp>
      <p:sp>
        <p:nvSpPr>
          <p:cNvPr id="3" name="Text Placeholder 2">
            <a:extLst>
              <a:ext uri="{FF2B5EF4-FFF2-40B4-BE49-F238E27FC236}">
                <a16:creationId xmlns:a16="http://schemas.microsoft.com/office/drawing/2014/main" id="{3C2DF152-1931-CBF9-7EDF-603A23DB5125}"/>
              </a:ext>
            </a:extLst>
          </p:cNvPr>
          <p:cNvSpPr>
            <a:spLocks noGrp="1"/>
          </p:cNvSpPr>
          <p:nvPr>
            <p:ph type="body" idx="1"/>
          </p:nvPr>
        </p:nvSpPr>
        <p:spPr>
          <a:xfrm>
            <a:off x="264459" y="1013011"/>
            <a:ext cx="8615082" cy="4007223"/>
          </a:xfrm>
        </p:spPr>
        <p:txBody>
          <a:bodyPr>
            <a:normAutofit fontScale="85000" lnSpcReduction="20000"/>
          </a:bodyPr>
          <a:lstStyle/>
          <a:p>
            <a:pPr marL="146050" indent="0">
              <a:buNone/>
            </a:pPr>
            <a:r>
              <a:rPr lang="ja-JP" altLang="en-US" sz="2800"/>
              <a:t>太</a:t>
            </a:r>
            <a:r>
              <a:rPr lang="en-US" altLang="zh-CN" sz="2800" dirty="0"/>
              <a:t>26:</a:t>
            </a:r>
            <a:r>
              <a:rPr lang="en-US" altLang="ja-JP" sz="2800" dirty="0"/>
              <a:t>21</a:t>
            </a:r>
            <a:r>
              <a:rPr lang="en-US" altLang="zh-CN" sz="2800" dirty="0"/>
              <a:t>-22</a:t>
            </a:r>
            <a:r>
              <a:rPr lang="en-US" altLang="ja-JP" sz="2800" dirty="0"/>
              <a:t> </a:t>
            </a:r>
            <a:r>
              <a:rPr lang="ja-JP" altLang="en-US" sz="2800"/>
              <a:t>正 吃 的 时 候 ， 耶 稣 说 ： 我 实 在 告 诉 你 们 ， 你 们 中 间 有 一 个 人 要 卖 我 了 。他 们 就 甚 忧 愁 ， 一 个 一 个 的 问 他 说 ： </a:t>
            </a:r>
            <a:r>
              <a:rPr lang="ja-JP" altLang="en-US" sz="2800">
                <a:highlight>
                  <a:srgbClr val="FFFF00"/>
                </a:highlight>
              </a:rPr>
              <a:t>主 ， 是 我 麽 </a:t>
            </a:r>
            <a:r>
              <a:rPr lang="ja-JP" altLang="en-US" sz="2800"/>
              <a:t>？</a:t>
            </a:r>
            <a:endParaRPr lang="en-US" altLang="ja-JP" sz="2800" dirty="0"/>
          </a:p>
          <a:p>
            <a:pPr marL="146050" indent="0">
              <a:buNone/>
            </a:pPr>
            <a:endParaRPr lang="en-US" altLang="ja-JP" sz="1400" dirty="0"/>
          </a:p>
          <a:p>
            <a:pPr marL="146050" indent="0">
              <a:buNone/>
            </a:pPr>
            <a:r>
              <a:rPr lang="ja-JP" altLang="en-US" sz="2800"/>
              <a:t>太</a:t>
            </a:r>
            <a:r>
              <a:rPr lang="en-US" altLang="zh-CN" sz="2800" dirty="0"/>
              <a:t>26:</a:t>
            </a:r>
            <a:r>
              <a:rPr lang="en-US" altLang="ja-JP" sz="2800" dirty="0"/>
              <a:t>56 </a:t>
            </a:r>
            <a:r>
              <a:rPr lang="ja-JP" altLang="en-US" sz="2800"/>
              <a:t>但 这 一 切 的 事 成 就 了 ， 为 要 应 验 先 知 书 上 的 话 。 当 下 ， 门 徒 都 离 开 他 逃 走 了 。</a:t>
            </a:r>
            <a:endParaRPr lang="en-US" altLang="ja-JP" sz="2800" dirty="0"/>
          </a:p>
          <a:p>
            <a:pPr marL="146050" indent="0">
              <a:buNone/>
            </a:pPr>
            <a:endParaRPr lang="en-US" altLang="ja-JP" sz="1400" dirty="0"/>
          </a:p>
          <a:p>
            <a:pPr marL="146050" indent="0">
              <a:buNone/>
            </a:pPr>
            <a:r>
              <a:rPr lang="ja-JP" altLang="en-US" sz="2800"/>
              <a:t>太</a:t>
            </a:r>
            <a:r>
              <a:rPr lang="en-US" altLang="zh-CN" sz="2800" dirty="0"/>
              <a:t>26:</a:t>
            </a:r>
            <a:r>
              <a:rPr lang="en-US" altLang="ja-JP" sz="2800" dirty="0"/>
              <a:t>74</a:t>
            </a:r>
            <a:r>
              <a:rPr lang="en-US" altLang="zh-CN" sz="2800" dirty="0"/>
              <a:t>-75</a:t>
            </a:r>
            <a:r>
              <a:rPr lang="en-US" altLang="ja-JP" sz="2800" dirty="0"/>
              <a:t> </a:t>
            </a:r>
            <a:r>
              <a:rPr lang="ja-JP" altLang="en-US" sz="2800"/>
              <a:t>彼 得 就 发 咒 起 誓 的 说 ： 我 不 认 得 那 个 人 。 立 时 ， 鸡 就 叫 了 。彼 得 想 起 耶 稣 所 说 的 话 ： 鸡 叫 以 先 ， 你 要 三 次 不 认 我 。 他 就 出 去 </a:t>
            </a:r>
            <a:r>
              <a:rPr lang="ja-JP" altLang="en-US" sz="2800">
                <a:highlight>
                  <a:srgbClr val="FFFF00"/>
                </a:highlight>
              </a:rPr>
              <a:t>痛 哭</a:t>
            </a:r>
            <a:r>
              <a:rPr lang="ja-JP" altLang="en-US" sz="2800"/>
              <a:t> 。</a:t>
            </a:r>
            <a:endParaRPr lang="en-US" altLang="ja-JP" sz="2800" dirty="0"/>
          </a:p>
          <a:p>
            <a:pPr marL="146050" indent="0">
              <a:buNone/>
            </a:pPr>
            <a:endParaRPr lang="en-US" altLang="ja-JP" sz="2400" dirty="0"/>
          </a:p>
          <a:p>
            <a:pPr marL="146050" indent="0">
              <a:buNone/>
            </a:pPr>
            <a:r>
              <a:rPr lang="ja-JP" altLang="en-US" sz="2800"/>
              <a:t>太</a:t>
            </a:r>
            <a:r>
              <a:rPr lang="en-US" altLang="zh-CN" sz="2800" dirty="0"/>
              <a:t>27:</a:t>
            </a:r>
            <a:r>
              <a:rPr lang="en-US" altLang="ja-JP" sz="2800" dirty="0"/>
              <a:t>5 </a:t>
            </a:r>
            <a:r>
              <a:rPr lang="ja-JP" altLang="en-US" sz="2800"/>
              <a:t>犹 大 就 把 那 银 钱 丢 在 殿 里 ， 出 去 </a:t>
            </a:r>
            <a:r>
              <a:rPr lang="ja-JP" altLang="en-US" sz="2800">
                <a:highlight>
                  <a:srgbClr val="FFFF00"/>
                </a:highlight>
              </a:rPr>
              <a:t>吊 死</a:t>
            </a:r>
            <a:r>
              <a:rPr lang="ja-JP" altLang="en-US" sz="2800"/>
              <a:t> 了 。</a:t>
            </a:r>
            <a:endParaRPr lang="en-US" sz="2800" dirty="0"/>
          </a:p>
        </p:txBody>
      </p:sp>
    </p:spTree>
    <p:extLst>
      <p:ext uri="{BB962C8B-B14F-4D97-AF65-F5344CB8AC3E}">
        <p14:creationId xmlns:p14="http://schemas.microsoft.com/office/powerpoint/2010/main" val="2977772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7B7-5DEA-AF02-9B80-7626A1F649F0}"/>
              </a:ext>
            </a:extLst>
          </p:cNvPr>
          <p:cNvSpPr>
            <a:spLocks noGrp="1"/>
          </p:cNvSpPr>
          <p:nvPr>
            <p:ph type="title"/>
          </p:nvPr>
        </p:nvSpPr>
        <p:spPr>
          <a:xfrm>
            <a:off x="514350" y="236001"/>
            <a:ext cx="7505700" cy="954600"/>
          </a:xfrm>
        </p:spPr>
        <p:txBody>
          <a:bodyPr/>
          <a:lstStyle/>
          <a:p>
            <a:r>
              <a:rPr lang="en-US" dirty="0" err="1"/>
              <a:t>真假门徒</a:t>
            </a:r>
            <a:endParaRPr lang="en-US" dirty="0"/>
          </a:p>
        </p:txBody>
      </p:sp>
      <p:sp>
        <p:nvSpPr>
          <p:cNvPr id="3" name="Text Placeholder 2">
            <a:extLst>
              <a:ext uri="{FF2B5EF4-FFF2-40B4-BE49-F238E27FC236}">
                <a16:creationId xmlns:a16="http://schemas.microsoft.com/office/drawing/2014/main" id="{3C2DF152-1931-CBF9-7EDF-603A23DB5125}"/>
              </a:ext>
            </a:extLst>
          </p:cNvPr>
          <p:cNvSpPr>
            <a:spLocks noGrp="1"/>
          </p:cNvSpPr>
          <p:nvPr>
            <p:ph type="body" idx="1"/>
          </p:nvPr>
        </p:nvSpPr>
        <p:spPr>
          <a:xfrm>
            <a:off x="264459" y="1701209"/>
            <a:ext cx="8615082" cy="3319025"/>
          </a:xfrm>
        </p:spPr>
        <p:txBody>
          <a:bodyPr>
            <a:normAutofit/>
          </a:bodyPr>
          <a:lstStyle/>
          <a:p>
            <a:r>
              <a:rPr lang="en-US" sz="2800" dirty="0" err="1"/>
              <a:t>看着暂时利益过于永恒祝福</a:t>
            </a:r>
            <a:endParaRPr lang="en-US" sz="2800" dirty="0"/>
          </a:p>
          <a:p>
            <a:r>
              <a:rPr lang="en-US" sz="2800" dirty="0" err="1"/>
              <a:t>外表的欺骗性</a:t>
            </a:r>
            <a:endParaRPr lang="en-US" sz="2800" dirty="0"/>
          </a:p>
          <a:p>
            <a:r>
              <a:rPr lang="en-US" sz="2800" dirty="0" err="1"/>
              <a:t>为了自己的盘算而不是神的旨意</a:t>
            </a:r>
            <a:endParaRPr lang="en-US" sz="2800" dirty="0"/>
          </a:p>
        </p:txBody>
      </p:sp>
    </p:spTree>
    <p:extLst>
      <p:ext uri="{BB962C8B-B14F-4D97-AF65-F5344CB8AC3E}">
        <p14:creationId xmlns:p14="http://schemas.microsoft.com/office/powerpoint/2010/main" val="945998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ctrTitle"/>
          </p:nvPr>
        </p:nvSpPr>
        <p:spPr>
          <a:xfrm>
            <a:off x="539487" y="735476"/>
            <a:ext cx="3815473" cy="1448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000" dirty="0" err="1"/>
              <a:t>七</a:t>
            </a:r>
            <a:r>
              <a:rPr lang="zh-CN" altLang="en-US" sz="3000" dirty="0"/>
              <a:t>、</a:t>
            </a:r>
            <a:r>
              <a:rPr lang="en-US" sz="3000" dirty="0" err="1"/>
              <a:t>得救的信心</a:t>
            </a:r>
            <a:endParaRPr sz="3000" dirty="0"/>
          </a:p>
        </p:txBody>
      </p:sp>
      <p:pic>
        <p:nvPicPr>
          <p:cNvPr id="1026" name="Picture 2" descr="A painting that symbolizes salvation through faith. The artwork should convey a sense of hope, redemption, and spiritual awakening. It should include elements that are universally recognized as symbols of faith and salvation, such as light, a cross, and an open sky. The setting is serene and uplifting, with a warm and inviting color palette that inspires feelings of peace and assurance.">
            <a:extLst>
              <a:ext uri="{FF2B5EF4-FFF2-40B4-BE49-F238E27FC236}">
                <a16:creationId xmlns:a16="http://schemas.microsoft.com/office/drawing/2014/main" id="{CE5E4AB0-AB90-E05A-4CB4-1A43830E4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037" y="888647"/>
            <a:ext cx="3366206" cy="3366206"/>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19;p28">
            <a:extLst>
              <a:ext uri="{FF2B5EF4-FFF2-40B4-BE49-F238E27FC236}">
                <a16:creationId xmlns:a16="http://schemas.microsoft.com/office/drawing/2014/main" id="{99C3EDC1-62AB-A3ED-B037-8580D8351235}"/>
              </a:ext>
            </a:extLst>
          </p:cNvPr>
          <p:cNvSpPr txBox="1">
            <a:spLocks noGrp="1"/>
          </p:cNvSpPr>
          <p:nvPr>
            <p:ph type="subTitle" idx="1"/>
          </p:nvPr>
        </p:nvSpPr>
        <p:spPr>
          <a:xfrm>
            <a:off x="1114775" y="2241971"/>
            <a:ext cx="1882870" cy="659558"/>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dirty="0" err="1"/>
              <a:t>马太福音十一章</a:t>
            </a:r>
            <a:endParaRPr lang="en" dirty="0"/>
          </a:p>
          <a:p>
            <a:pPr marL="0" lvl="0" indent="0" algn="ctr" rtl="0">
              <a:spcBef>
                <a:spcPts val="0"/>
              </a:spcBef>
              <a:spcAft>
                <a:spcPts val="0"/>
              </a:spcAft>
              <a:buNone/>
            </a:pPr>
            <a:r>
              <a:rPr lang="en-US" altLang="zh-CN" dirty="0"/>
              <a:t>25-30</a:t>
            </a:r>
            <a:endParaRPr dirty="0"/>
          </a:p>
          <a:p>
            <a:pPr marL="0" lvl="0" indent="0" algn="ctr" rtl="0">
              <a:spcBef>
                <a:spcPts val="0"/>
              </a:spcBef>
              <a:spcAft>
                <a:spcPts val="0"/>
              </a:spcAft>
              <a:buNone/>
            </a:pPr>
            <a:endParaRPr dirty="0"/>
          </a:p>
        </p:txBody>
      </p:sp>
    </p:spTree>
    <p:extLst>
      <p:ext uri="{BB962C8B-B14F-4D97-AF65-F5344CB8AC3E}">
        <p14:creationId xmlns:p14="http://schemas.microsoft.com/office/powerpoint/2010/main" val="1526700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7B7-5DEA-AF02-9B80-7626A1F649F0}"/>
              </a:ext>
            </a:extLst>
          </p:cNvPr>
          <p:cNvSpPr>
            <a:spLocks noGrp="1"/>
          </p:cNvSpPr>
          <p:nvPr>
            <p:ph type="title"/>
          </p:nvPr>
        </p:nvSpPr>
        <p:spPr>
          <a:xfrm>
            <a:off x="514350" y="236001"/>
            <a:ext cx="7505700" cy="954600"/>
          </a:xfrm>
        </p:spPr>
        <p:txBody>
          <a:bodyPr/>
          <a:lstStyle/>
          <a:p>
            <a:r>
              <a:rPr lang="en-US" dirty="0" err="1"/>
              <a:t>马太福音十一章</a:t>
            </a:r>
            <a:r>
              <a:rPr lang="zh-CN" altLang="en-US" dirty="0"/>
              <a:t>：到我这里来，得 安 息</a:t>
            </a:r>
            <a:endParaRPr lang="en-US" dirty="0"/>
          </a:p>
        </p:txBody>
      </p:sp>
      <p:sp>
        <p:nvSpPr>
          <p:cNvPr id="3" name="Text Placeholder 2">
            <a:extLst>
              <a:ext uri="{FF2B5EF4-FFF2-40B4-BE49-F238E27FC236}">
                <a16:creationId xmlns:a16="http://schemas.microsoft.com/office/drawing/2014/main" id="{3C2DF152-1931-CBF9-7EDF-603A23DB5125}"/>
              </a:ext>
            </a:extLst>
          </p:cNvPr>
          <p:cNvSpPr>
            <a:spLocks noGrp="1"/>
          </p:cNvSpPr>
          <p:nvPr>
            <p:ph type="body" idx="1"/>
          </p:nvPr>
        </p:nvSpPr>
        <p:spPr>
          <a:xfrm>
            <a:off x="264459" y="1013011"/>
            <a:ext cx="8615082" cy="4007223"/>
          </a:xfrm>
        </p:spPr>
        <p:txBody>
          <a:bodyPr>
            <a:normAutofit fontScale="77500" lnSpcReduction="20000"/>
          </a:bodyPr>
          <a:lstStyle/>
          <a:p>
            <a:pPr marL="146050" indent="0">
              <a:buNone/>
            </a:pPr>
            <a:r>
              <a:rPr lang="en-US" altLang="ja-JP" sz="2800" dirty="0"/>
              <a:t>25 </a:t>
            </a:r>
            <a:r>
              <a:rPr lang="ja-JP" altLang="en-US" sz="2800"/>
              <a:t>那 时 ， 耶 稣 说 ： 父 阿 ， 天 地 的 主 ， 我 感 谢 你 ！ 因 为 你 将 这 些 事 向 聪 明 通 达 人 就 藏 起 来 ， 向 婴 孩 就 显 出 来 。</a:t>
            </a:r>
          </a:p>
          <a:p>
            <a:pPr marL="146050" indent="0">
              <a:buNone/>
            </a:pPr>
            <a:r>
              <a:rPr lang="en-US" altLang="ja-JP" sz="2800" dirty="0"/>
              <a:t>26 </a:t>
            </a:r>
            <a:r>
              <a:rPr lang="ja-JP" altLang="en-US" sz="2800"/>
              <a:t>父 阿 ， 是 的 ， 因 为 你 的 美 意 本 是 如 此 。</a:t>
            </a:r>
          </a:p>
          <a:p>
            <a:pPr marL="146050" indent="0">
              <a:buNone/>
            </a:pPr>
            <a:r>
              <a:rPr lang="en-US" altLang="ja-JP" sz="2800" dirty="0"/>
              <a:t>27 </a:t>
            </a:r>
            <a:r>
              <a:rPr lang="ja-JP" altLang="en-US" sz="2800"/>
              <a:t>一 切 所 有 的 ， 都 是 我 父 交 付 我 的 ； 除 了 父 ， 没 有 人 知 道 子 ； 除 了 子 和 子 所 愿 意 指 示 的 ， 没 有 人 知 道 父 。</a:t>
            </a:r>
          </a:p>
          <a:p>
            <a:pPr marL="146050" indent="0">
              <a:buNone/>
            </a:pPr>
            <a:r>
              <a:rPr lang="en-US" altLang="ja-JP" sz="2800" dirty="0"/>
              <a:t>28 </a:t>
            </a:r>
            <a:r>
              <a:rPr lang="ja-JP" altLang="en-US" sz="2800"/>
              <a:t>凡 劳 苦 担 重 担 的 人 </a:t>
            </a:r>
            <a:r>
              <a:rPr lang="ja-JP" altLang="en-US" sz="2800">
                <a:highlight>
                  <a:srgbClr val="FFFF00"/>
                </a:highlight>
              </a:rPr>
              <a:t>可 以 到 我 这 里 来 </a:t>
            </a:r>
            <a:r>
              <a:rPr lang="ja-JP" altLang="en-US" sz="2800"/>
              <a:t>， 我 就 使 你 们 得 安 息 。</a:t>
            </a:r>
          </a:p>
          <a:p>
            <a:pPr marL="146050" indent="0">
              <a:buNone/>
            </a:pPr>
            <a:r>
              <a:rPr lang="en-US" altLang="ja-JP" sz="2800" dirty="0"/>
              <a:t>29 </a:t>
            </a:r>
            <a:r>
              <a:rPr lang="ja-JP" altLang="en-US" sz="2800"/>
              <a:t>我 心 里 柔 和 谦 卑 ， 你 们 当 负 我 的 轭 ， 学 我 的 样 式 ； 这 样 ， 你 们 心 里 就 必 得 享 安 息 。</a:t>
            </a:r>
          </a:p>
          <a:p>
            <a:pPr marL="146050" indent="0">
              <a:buNone/>
            </a:pPr>
            <a:r>
              <a:rPr lang="en-US" altLang="ja-JP" sz="2800" dirty="0"/>
              <a:t>30 </a:t>
            </a:r>
            <a:r>
              <a:rPr lang="ja-JP" altLang="en-US" sz="2800"/>
              <a:t>因 为 我 的 轭 是 容 易 的 ， 我 的 担 子 是 轻 省 的 。</a:t>
            </a:r>
            <a:endParaRPr lang="en-US" sz="2800" dirty="0">
              <a:highlight>
                <a:srgbClr val="FFFF00"/>
              </a:highlight>
            </a:endParaRPr>
          </a:p>
        </p:txBody>
      </p:sp>
    </p:spTree>
    <p:extLst>
      <p:ext uri="{BB962C8B-B14F-4D97-AF65-F5344CB8AC3E}">
        <p14:creationId xmlns:p14="http://schemas.microsoft.com/office/powerpoint/2010/main" val="611412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7B7-5DEA-AF02-9B80-7626A1F649F0}"/>
              </a:ext>
            </a:extLst>
          </p:cNvPr>
          <p:cNvSpPr>
            <a:spLocks noGrp="1"/>
          </p:cNvSpPr>
          <p:nvPr>
            <p:ph type="title"/>
          </p:nvPr>
        </p:nvSpPr>
        <p:spPr>
          <a:xfrm>
            <a:off x="514349" y="236000"/>
            <a:ext cx="8069669" cy="1217115"/>
          </a:xfrm>
        </p:spPr>
        <p:txBody>
          <a:bodyPr>
            <a:normAutofit fontScale="90000"/>
          </a:bodyPr>
          <a:lstStyle/>
          <a:p>
            <a:r>
              <a:rPr lang="en-US" sz="2200" dirty="0" err="1"/>
              <a:t>谦卑</a:t>
            </a:r>
            <a:r>
              <a:rPr lang="zh-CN" altLang="en-US" sz="2200" dirty="0"/>
              <a:t>：</a:t>
            </a:r>
            <a:r>
              <a:rPr lang="en-US" altLang="zh-CN" sz="2200" dirty="0"/>
              <a:t>25 </a:t>
            </a:r>
            <a:r>
              <a:rPr lang="zh-CN" altLang="en-US" sz="2200" dirty="0"/>
              <a:t>那 时 ， 耶 稣 说 ： 父 阿 ， 天 地 的 主 ， 我 感 谢 你 ！ 因 为 你 将 这 些 事 向 聪 明 通 达 人 就 藏 起 来 ， 向 婴 孩 就 显 出 来 。</a:t>
            </a:r>
            <a:br>
              <a:rPr lang="zh-CN" altLang="en-US" dirty="0"/>
            </a:br>
            <a:br>
              <a:rPr lang="zh-CN" altLang="en-US" dirty="0"/>
            </a:br>
            <a:endParaRPr lang="en-US" dirty="0"/>
          </a:p>
        </p:txBody>
      </p:sp>
      <p:sp>
        <p:nvSpPr>
          <p:cNvPr id="3" name="Text Placeholder 2">
            <a:extLst>
              <a:ext uri="{FF2B5EF4-FFF2-40B4-BE49-F238E27FC236}">
                <a16:creationId xmlns:a16="http://schemas.microsoft.com/office/drawing/2014/main" id="{3C2DF152-1931-CBF9-7EDF-603A23DB5125}"/>
              </a:ext>
            </a:extLst>
          </p:cNvPr>
          <p:cNvSpPr>
            <a:spLocks noGrp="1"/>
          </p:cNvSpPr>
          <p:nvPr>
            <p:ph type="body" idx="1"/>
          </p:nvPr>
        </p:nvSpPr>
        <p:spPr>
          <a:xfrm>
            <a:off x="264459" y="999460"/>
            <a:ext cx="8615082" cy="4020774"/>
          </a:xfrm>
        </p:spPr>
        <p:txBody>
          <a:bodyPr>
            <a:noAutofit/>
          </a:bodyPr>
          <a:lstStyle/>
          <a:p>
            <a:r>
              <a:rPr lang="ja-JP" altLang="en-US" sz="1800"/>
              <a:t>自知没有能力</a:t>
            </a:r>
            <a:r>
              <a:rPr lang="zh-CN" altLang="en-US" sz="1800" dirty="0"/>
              <a:t>，只能依靠神</a:t>
            </a:r>
            <a:endParaRPr lang="en-US" altLang="zh-CN" sz="1800" dirty="0"/>
          </a:p>
          <a:p>
            <a:r>
              <a:rPr lang="zh-CN" altLang="en-US" sz="1800" dirty="0"/>
              <a:t>不骄傲，不世故，不相信依靠自己的能力，完全依赖主</a:t>
            </a:r>
            <a:endParaRPr lang="en-US" altLang="zh-CN" sz="1800" dirty="0"/>
          </a:p>
          <a:p>
            <a:pPr marL="146050" indent="0">
              <a:buNone/>
            </a:pPr>
            <a:r>
              <a:rPr lang="ja-JP" altLang="en-US" sz="1800"/>
              <a:t>诗</a:t>
            </a:r>
            <a:r>
              <a:rPr lang="en-US" altLang="zh-CN" sz="1800" dirty="0"/>
              <a:t>138:</a:t>
            </a:r>
            <a:r>
              <a:rPr lang="en-US" altLang="ja-JP" sz="1800" dirty="0"/>
              <a:t>6 </a:t>
            </a:r>
            <a:r>
              <a:rPr lang="ja-JP" altLang="en-US" sz="1800"/>
              <a:t>耶 和 华 虽 高 ， 仍 看 顾 低 微 的 人 ； 他 却 从 远 处 看 出 骄 傲 的 人 。</a:t>
            </a:r>
            <a:endParaRPr lang="en-US" altLang="ja-JP" sz="1800" dirty="0"/>
          </a:p>
          <a:p>
            <a:pPr marL="146050" indent="0">
              <a:buNone/>
            </a:pPr>
            <a:endParaRPr lang="en-US" altLang="ja-JP" sz="800" dirty="0"/>
          </a:p>
          <a:p>
            <a:pPr marL="146050" indent="0">
              <a:buNone/>
            </a:pPr>
            <a:r>
              <a:rPr lang="zh-CN" altLang="en-US" sz="1800" dirty="0"/>
              <a:t>赛</a:t>
            </a:r>
            <a:r>
              <a:rPr lang="en-US" altLang="zh-CN" sz="1800" dirty="0"/>
              <a:t>57:</a:t>
            </a:r>
            <a:r>
              <a:rPr lang="en-US" altLang="ja-JP" sz="1800" dirty="0"/>
              <a:t>15 </a:t>
            </a:r>
            <a:r>
              <a:rPr lang="ja-JP" altLang="en-US" sz="1800"/>
              <a:t>因 为 那 至 高 至 上 、 永 远 长 存 （ 原 文 是 住 在 永 远 ） 、 名 为 圣 者 的 如 此 说 ： 我 住 在 至 高 至 圣 的 所 在 ， 也 与 心 灵 痛 悔 谦 卑 的 人 同 居 ； 要 使 谦 卑 人 的 灵 苏 醒 ， 也 使 痛 悔 人 的 心 苏 醒 。</a:t>
            </a:r>
            <a:endParaRPr lang="en-US" altLang="ja-JP" sz="1800" dirty="0"/>
          </a:p>
          <a:p>
            <a:pPr marL="146050" indent="0">
              <a:buNone/>
            </a:pPr>
            <a:endParaRPr lang="en-US" altLang="ja-JP" sz="900" dirty="0"/>
          </a:p>
          <a:p>
            <a:pPr marL="146050" indent="0">
              <a:buNone/>
            </a:pPr>
            <a:r>
              <a:rPr lang="ja-JP" altLang="en-US" sz="1800"/>
              <a:t>林前</a:t>
            </a:r>
            <a:r>
              <a:rPr lang="en-US" altLang="zh-CN" sz="1800" dirty="0"/>
              <a:t>1:</a:t>
            </a:r>
            <a:r>
              <a:rPr lang="en-US" altLang="ja-JP" sz="1800" dirty="0"/>
              <a:t>26</a:t>
            </a:r>
            <a:r>
              <a:rPr lang="en-US" altLang="zh-CN" sz="1800" dirty="0"/>
              <a:t>-28</a:t>
            </a:r>
            <a:r>
              <a:rPr lang="en-US" altLang="ja-JP" sz="1800" dirty="0"/>
              <a:t> </a:t>
            </a:r>
            <a:r>
              <a:rPr lang="ja-JP" altLang="en-US" sz="1800"/>
              <a:t>弟 兄 们 哪 ， 可 见 你 们 蒙 召 的 ， 按 着 肉 体 有 智 慧 的 不 多 ， 有 能 力 的 不 多 ， 有 尊 贵 的 也 不 多 。神 却 拣 选 了 世 上 愚 拙 的 ， 叫 有 智 慧 的 羞 愧 ； 又 拣 选 了 世 上 软 弱 的 ， 叫 那 强 壮 的 羞 愧 。神 也 拣 选 了 世 上 卑 贱 的 ， 被 人 厌 恶 的 ， 以 及 那 无 有 的 ， 为 要 废 掉 那 有 的 。</a:t>
            </a:r>
          </a:p>
        </p:txBody>
      </p:sp>
    </p:spTree>
    <p:extLst>
      <p:ext uri="{BB962C8B-B14F-4D97-AF65-F5344CB8AC3E}">
        <p14:creationId xmlns:p14="http://schemas.microsoft.com/office/powerpoint/2010/main" val="1964026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DD6CD-AD4E-2EB8-A1AC-CDAD66E78A94}"/>
              </a:ext>
            </a:extLst>
          </p:cNvPr>
          <p:cNvSpPr>
            <a:spLocks noGrp="1"/>
          </p:cNvSpPr>
          <p:nvPr>
            <p:ph type="title"/>
          </p:nvPr>
        </p:nvSpPr>
        <p:spPr>
          <a:xfrm>
            <a:off x="197358" y="227475"/>
            <a:ext cx="8763762" cy="954600"/>
          </a:xfrm>
        </p:spPr>
        <p:txBody>
          <a:bodyPr>
            <a:normAutofit fontScale="90000"/>
          </a:bodyPr>
          <a:lstStyle/>
          <a:p>
            <a:r>
              <a:rPr lang="en-US" altLang="ja-JP" dirty="0"/>
              <a:t>6 </a:t>
            </a:r>
            <a:r>
              <a:rPr lang="ja-JP" altLang="en-US"/>
              <a:t>耶 稣 说 了 这 话 ， 就 吐 唾 沫 在 地 上 ， 用 唾 沫 和 泥 抹 在 瞎 子 的 眼 睛 上 ，</a:t>
            </a:r>
            <a:endParaRPr lang="en-US" dirty="0"/>
          </a:p>
        </p:txBody>
      </p:sp>
      <p:sp>
        <p:nvSpPr>
          <p:cNvPr id="3" name="Text Placeholder 2">
            <a:extLst>
              <a:ext uri="{FF2B5EF4-FFF2-40B4-BE49-F238E27FC236}">
                <a16:creationId xmlns:a16="http://schemas.microsoft.com/office/drawing/2014/main" id="{0CC42AB5-EE39-6796-E7CE-CE5B00BD826A}"/>
              </a:ext>
            </a:extLst>
          </p:cNvPr>
          <p:cNvSpPr>
            <a:spLocks noGrp="1"/>
          </p:cNvSpPr>
          <p:nvPr>
            <p:ph type="body" idx="1"/>
          </p:nvPr>
        </p:nvSpPr>
        <p:spPr>
          <a:xfrm>
            <a:off x="320040" y="1325880"/>
            <a:ext cx="8549640" cy="3511296"/>
          </a:xfrm>
        </p:spPr>
        <p:txBody>
          <a:bodyPr/>
          <a:lstStyle/>
          <a:p>
            <a:r>
              <a:rPr lang="en-US" sz="2800" dirty="0" err="1"/>
              <a:t>神主权怜悯的医治</a:t>
            </a:r>
            <a:r>
              <a:rPr lang="zh-CN" altLang="en-US" sz="2800" dirty="0"/>
              <a:t>：发生，方法，过程，和结果</a:t>
            </a:r>
            <a:endParaRPr lang="en-US" altLang="zh-CN" sz="2800" dirty="0"/>
          </a:p>
          <a:p>
            <a:r>
              <a:rPr lang="en-US" sz="2800" dirty="0" err="1"/>
              <a:t>从天上掉下来的医治</a:t>
            </a:r>
            <a:r>
              <a:rPr lang="zh-CN" altLang="en-US" sz="2800" dirty="0"/>
              <a:t>，</a:t>
            </a:r>
            <a:r>
              <a:rPr lang="en-US" sz="2800" dirty="0" err="1"/>
              <a:t>他都没有祈求医治</a:t>
            </a:r>
            <a:endParaRPr lang="en-US" altLang="zh-CN" sz="2800" dirty="0"/>
          </a:p>
          <a:p>
            <a:pPr marL="146050" indent="0">
              <a:buNone/>
            </a:pPr>
            <a:r>
              <a:rPr lang="en-US" altLang="ja-JP" sz="2800" dirty="0"/>
              <a:t>7 </a:t>
            </a:r>
            <a:r>
              <a:rPr lang="ja-JP" altLang="en-US" sz="2800"/>
              <a:t>对 他 说 ： 你 往 西 罗 亚 池 子 里 去 洗 （ 西 罗 亚 翻出 来 就 是 奉 差 遣 ） 。 他 去 一 洗 ， 回 头 就 看 见 了 。</a:t>
            </a:r>
            <a:endParaRPr lang="en-US" altLang="ja-JP" sz="2800" dirty="0"/>
          </a:p>
          <a:p>
            <a:r>
              <a:rPr lang="ja-JP" altLang="en-US" sz="2800"/>
              <a:t>人</a:t>
            </a:r>
            <a:r>
              <a:rPr lang="zh-CN" altLang="en-US" sz="2800" dirty="0"/>
              <a:t>：顺服，神迹，自己和众人回应</a:t>
            </a:r>
            <a:endParaRPr lang="en-US" altLang="ja-JP" sz="2800" dirty="0"/>
          </a:p>
          <a:p>
            <a:pPr marL="146050" indent="0">
              <a:buNone/>
            </a:pPr>
            <a:endParaRPr lang="en-US" dirty="0"/>
          </a:p>
        </p:txBody>
      </p:sp>
    </p:spTree>
    <p:extLst>
      <p:ext uri="{BB962C8B-B14F-4D97-AF65-F5344CB8AC3E}">
        <p14:creationId xmlns:p14="http://schemas.microsoft.com/office/powerpoint/2010/main" val="2625700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7B7-5DEA-AF02-9B80-7626A1F649F0}"/>
              </a:ext>
            </a:extLst>
          </p:cNvPr>
          <p:cNvSpPr>
            <a:spLocks noGrp="1"/>
          </p:cNvSpPr>
          <p:nvPr>
            <p:ph type="title"/>
          </p:nvPr>
        </p:nvSpPr>
        <p:spPr>
          <a:xfrm>
            <a:off x="264459" y="703833"/>
            <a:ext cx="8702331" cy="1210027"/>
          </a:xfrm>
        </p:spPr>
        <p:txBody>
          <a:bodyPr>
            <a:noAutofit/>
          </a:bodyPr>
          <a:lstStyle/>
          <a:p>
            <a:r>
              <a:rPr lang="en-US" sz="2000" dirty="0" err="1"/>
              <a:t>神的启示</a:t>
            </a:r>
            <a:r>
              <a:rPr lang="zh-CN" altLang="en-US" sz="2000" dirty="0"/>
              <a:t>：</a:t>
            </a:r>
            <a:r>
              <a:rPr lang="en-US" altLang="zh-CN" sz="2000" dirty="0"/>
              <a:t>27 </a:t>
            </a:r>
            <a:r>
              <a:rPr lang="zh-CN" altLang="en-US" sz="2000" dirty="0"/>
              <a:t>一 切 所 有 的 ， 都 是 我 父 交 付 我 的 ； 除 了 父 ， 没 有 人 知 道 子 ； 除 了 子 和 子 所 愿 意 指 示 的 ， 没 有 人 知 道 父 。</a:t>
            </a:r>
            <a:br>
              <a:rPr lang="zh-CN" altLang="en-US" sz="2000" dirty="0"/>
            </a:br>
            <a:br>
              <a:rPr lang="zh-CN" altLang="en-US" sz="2000" dirty="0"/>
            </a:br>
            <a:endParaRPr lang="en-US" sz="2000" dirty="0"/>
          </a:p>
        </p:txBody>
      </p:sp>
      <p:sp>
        <p:nvSpPr>
          <p:cNvPr id="3" name="Text Placeholder 2">
            <a:extLst>
              <a:ext uri="{FF2B5EF4-FFF2-40B4-BE49-F238E27FC236}">
                <a16:creationId xmlns:a16="http://schemas.microsoft.com/office/drawing/2014/main" id="{3C2DF152-1931-CBF9-7EDF-603A23DB5125}"/>
              </a:ext>
            </a:extLst>
          </p:cNvPr>
          <p:cNvSpPr>
            <a:spLocks noGrp="1"/>
          </p:cNvSpPr>
          <p:nvPr>
            <p:ph type="body" idx="1"/>
          </p:nvPr>
        </p:nvSpPr>
        <p:spPr>
          <a:xfrm>
            <a:off x="264459" y="2183219"/>
            <a:ext cx="8615082" cy="2837015"/>
          </a:xfrm>
        </p:spPr>
        <p:txBody>
          <a:bodyPr>
            <a:normAutofit/>
          </a:bodyPr>
          <a:lstStyle/>
          <a:p>
            <a:pPr marL="146050" indent="0">
              <a:buNone/>
            </a:pPr>
            <a:r>
              <a:rPr lang="en-US" sz="2800" dirty="0" err="1"/>
              <a:t>没有其它认识神的方式</a:t>
            </a:r>
            <a:endParaRPr lang="en-US" sz="2800" dirty="0"/>
          </a:p>
        </p:txBody>
      </p:sp>
    </p:spTree>
    <p:extLst>
      <p:ext uri="{BB962C8B-B14F-4D97-AF65-F5344CB8AC3E}">
        <p14:creationId xmlns:p14="http://schemas.microsoft.com/office/powerpoint/2010/main" val="952407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7B7-5DEA-AF02-9B80-7626A1F649F0}"/>
              </a:ext>
            </a:extLst>
          </p:cNvPr>
          <p:cNvSpPr>
            <a:spLocks noGrp="1"/>
          </p:cNvSpPr>
          <p:nvPr>
            <p:ph type="title"/>
          </p:nvPr>
        </p:nvSpPr>
        <p:spPr>
          <a:xfrm>
            <a:off x="264459" y="696744"/>
            <a:ext cx="8702331" cy="1210027"/>
          </a:xfrm>
        </p:spPr>
        <p:txBody>
          <a:bodyPr>
            <a:noAutofit/>
          </a:bodyPr>
          <a:lstStyle/>
          <a:p>
            <a:r>
              <a:rPr lang="en-US" sz="2000" dirty="0" err="1"/>
              <a:t>认罪悔改</a:t>
            </a:r>
            <a:r>
              <a:rPr lang="zh-CN" altLang="en-US" sz="2000" dirty="0"/>
              <a:t>：</a:t>
            </a:r>
            <a:r>
              <a:rPr lang="en-US" altLang="ja-JP" sz="2000" dirty="0"/>
              <a:t>28 </a:t>
            </a:r>
            <a:r>
              <a:rPr lang="ja-JP" altLang="en-US" sz="2000"/>
              <a:t>凡 劳 苦 担 重 担 的 人 可 以 到 我 这 里 来 ， 我 就 使 你 们 得 安 息 。</a:t>
            </a:r>
            <a:br>
              <a:rPr lang="ja-JP" altLang="en-US" sz="2000"/>
            </a:br>
            <a:br>
              <a:rPr lang="zh-CN" altLang="en-US" sz="2000" dirty="0"/>
            </a:br>
            <a:endParaRPr lang="en-US" sz="2000" dirty="0"/>
          </a:p>
        </p:txBody>
      </p:sp>
      <p:sp>
        <p:nvSpPr>
          <p:cNvPr id="3" name="Text Placeholder 2">
            <a:extLst>
              <a:ext uri="{FF2B5EF4-FFF2-40B4-BE49-F238E27FC236}">
                <a16:creationId xmlns:a16="http://schemas.microsoft.com/office/drawing/2014/main" id="{3C2DF152-1931-CBF9-7EDF-603A23DB5125}"/>
              </a:ext>
            </a:extLst>
          </p:cNvPr>
          <p:cNvSpPr>
            <a:spLocks noGrp="1"/>
          </p:cNvSpPr>
          <p:nvPr>
            <p:ph type="body" idx="1"/>
          </p:nvPr>
        </p:nvSpPr>
        <p:spPr>
          <a:xfrm>
            <a:off x="264459" y="1693862"/>
            <a:ext cx="8615082" cy="4007223"/>
          </a:xfrm>
        </p:spPr>
        <p:txBody>
          <a:bodyPr>
            <a:normAutofit/>
          </a:bodyPr>
          <a:lstStyle/>
          <a:p>
            <a:pPr marL="146050" indent="0">
              <a:buNone/>
            </a:pPr>
            <a:r>
              <a:rPr lang="en-US" altLang="ja-JP" sz="2800" dirty="0"/>
              <a:t>37 </a:t>
            </a:r>
            <a:r>
              <a:rPr lang="ja-JP" altLang="en-US" sz="2800"/>
              <a:t>凡 父 所 赐 给 我 的 人 必 到 我 这 里 来 ； 到 我 这 里 来 的 ， 我 总 不 丢 弃 他 。</a:t>
            </a:r>
            <a:endParaRPr lang="en-US" altLang="ja-JP" sz="2800" dirty="0"/>
          </a:p>
          <a:p>
            <a:pPr marL="146050" indent="0">
              <a:buNone/>
            </a:pPr>
            <a:r>
              <a:rPr lang="ja-JP" altLang="en-US" sz="2800"/>
              <a:t>劳 苦 担 重 担 </a:t>
            </a:r>
            <a:r>
              <a:rPr lang="zh-CN" altLang="en-US" sz="2800" dirty="0"/>
              <a:t>：</a:t>
            </a:r>
            <a:r>
              <a:rPr lang="ja-JP" altLang="en-US" sz="2800"/>
              <a:t>努力寻求真理</a:t>
            </a:r>
            <a:r>
              <a:rPr lang="zh-CN" altLang="en-US" sz="2800" dirty="0"/>
              <a:t>和救恩，并做好多不用但是繁重的工作的人</a:t>
            </a:r>
            <a:endParaRPr lang="en-US" altLang="zh-CN" sz="2800" dirty="0"/>
          </a:p>
          <a:p>
            <a:pPr marL="146050" indent="0">
              <a:buNone/>
            </a:pPr>
            <a:r>
              <a:rPr lang="zh-CN" altLang="en-US" sz="2800" dirty="0"/>
              <a:t>强调回头，转向耶稣，认罪，找到正确的途径</a:t>
            </a:r>
            <a:endParaRPr lang="en-US" sz="2800" dirty="0"/>
          </a:p>
        </p:txBody>
      </p:sp>
    </p:spTree>
    <p:extLst>
      <p:ext uri="{BB962C8B-B14F-4D97-AF65-F5344CB8AC3E}">
        <p14:creationId xmlns:p14="http://schemas.microsoft.com/office/powerpoint/2010/main" val="2997029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7B7-5DEA-AF02-9B80-7626A1F649F0}"/>
              </a:ext>
            </a:extLst>
          </p:cNvPr>
          <p:cNvSpPr>
            <a:spLocks noGrp="1"/>
          </p:cNvSpPr>
          <p:nvPr>
            <p:ph type="title"/>
          </p:nvPr>
        </p:nvSpPr>
        <p:spPr>
          <a:xfrm>
            <a:off x="264459" y="689656"/>
            <a:ext cx="8702331" cy="1210027"/>
          </a:xfrm>
        </p:spPr>
        <p:txBody>
          <a:bodyPr>
            <a:noAutofit/>
          </a:bodyPr>
          <a:lstStyle/>
          <a:p>
            <a:r>
              <a:rPr lang="en-US" sz="2000" dirty="0" err="1"/>
              <a:t>有信心</a:t>
            </a:r>
            <a:r>
              <a:rPr lang="zh-CN" altLang="en-US" sz="2000" dirty="0"/>
              <a:t>：</a:t>
            </a:r>
            <a:r>
              <a:rPr lang="en-US" altLang="ja-JP" sz="2000" dirty="0"/>
              <a:t> 28 </a:t>
            </a:r>
            <a:r>
              <a:rPr lang="ja-JP" altLang="en-US" sz="2000"/>
              <a:t>凡 劳 苦 担 重 担 的 人 可 以 到 我 这 里 来 ， 我 就 使 你 们 得 安 息 。</a:t>
            </a:r>
            <a:br>
              <a:rPr lang="zh-CN" altLang="en-US" sz="2000" dirty="0"/>
            </a:br>
            <a:endParaRPr lang="en-US" sz="2000" dirty="0"/>
          </a:p>
        </p:txBody>
      </p:sp>
      <p:sp>
        <p:nvSpPr>
          <p:cNvPr id="3" name="Text Placeholder 2">
            <a:extLst>
              <a:ext uri="{FF2B5EF4-FFF2-40B4-BE49-F238E27FC236}">
                <a16:creationId xmlns:a16="http://schemas.microsoft.com/office/drawing/2014/main" id="{3C2DF152-1931-CBF9-7EDF-603A23DB5125}"/>
              </a:ext>
            </a:extLst>
          </p:cNvPr>
          <p:cNvSpPr>
            <a:spLocks noGrp="1"/>
          </p:cNvSpPr>
          <p:nvPr>
            <p:ph type="body" idx="1"/>
          </p:nvPr>
        </p:nvSpPr>
        <p:spPr>
          <a:xfrm>
            <a:off x="264459" y="1722474"/>
            <a:ext cx="8615082" cy="3297760"/>
          </a:xfrm>
        </p:spPr>
        <p:txBody>
          <a:bodyPr>
            <a:normAutofit/>
          </a:bodyPr>
          <a:lstStyle/>
          <a:p>
            <a:pPr marL="146050" indent="0">
              <a:buNone/>
            </a:pPr>
            <a:r>
              <a:rPr lang="ja-JP" altLang="en-US" sz="2800"/>
              <a:t>信心</a:t>
            </a:r>
            <a:r>
              <a:rPr lang="zh-CN" altLang="en-US" sz="2800" dirty="0"/>
              <a:t>：</a:t>
            </a:r>
            <a:r>
              <a:rPr lang="ja-JP" altLang="en-US" sz="2800"/>
              <a:t>到 我 这 里 来</a:t>
            </a:r>
            <a:endParaRPr lang="en-US" altLang="ja-JP" sz="2800" dirty="0"/>
          </a:p>
          <a:p>
            <a:pPr marL="146050" indent="0">
              <a:buNone/>
            </a:pPr>
            <a:r>
              <a:rPr lang="ja-JP" altLang="en-US" sz="2800"/>
              <a:t>悔改的另一方面</a:t>
            </a:r>
            <a:endParaRPr lang="en-US" altLang="ja-JP" sz="2800" dirty="0"/>
          </a:p>
          <a:p>
            <a:pPr marL="146050" indent="0">
              <a:buNone/>
            </a:pPr>
            <a:r>
              <a:rPr lang="zh-CN" altLang="en-US" sz="2800" dirty="0"/>
              <a:t>约</a:t>
            </a:r>
            <a:r>
              <a:rPr lang="en-US" altLang="zh-CN" sz="2800" dirty="0"/>
              <a:t>6:</a:t>
            </a:r>
            <a:r>
              <a:rPr lang="en-US" altLang="ja-JP" sz="2800" dirty="0"/>
              <a:t>35 </a:t>
            </a:r>
            <a:r>
              <a:rPr lang="ja-JP" altLang="en-US" sz="2800"/>
              <a:t>耶 稣 说 ： 我 就 是 生 命 的 粮 。 到 我 这 里 来 的 ， 必 定 不 饿 ； 信 我 的 ， 永 远 不 渴 。</a:t>
            </a:r>
            <a:endParaRPr lang="en-US" sz="2800" dirty="0"/>
          </a:p>
        </p:txBody>
      </p:sp>
    </p:spTree>
    <p:extLst>
      <p:ext uri="{BB962C8B-B14F-4D97-AF65-F5344CB8AC3E}">
        <p14:creationId xmlns:p14="http://schemas.microsoft.com/office/powerpoint/2010/main" val="3587817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E7B7-5DEA-AF02-9B80-7626A1F649F0}"/>
              </a:ext>
            </a:extLst>
          </p:cNvPr>
          <p:cNvSpPr>
            <a:spLocks noGrp="1"/>
          </p:cNvSpPr>
          <p:nvPr>
            <p:ph type="title"/>
          </p:nvPr>
        </p:nvSpPr>
        <p:spPr>
          <a:xfrm>
            <a:off x="264459" y="236000"/>
            <a:ext cx="8702331" cy="1210027"/>
          </a:xfrm>
        </p:spPr>
        <p:txBody>
          <a:bodyPr>
            <a:noAutofit/>
          </a:bodyPr>
          <a:lstStyle/>
          <a:p>
            <a:r>
              <a:rPr lang="en-US" sz="2000" dirty="0" err="1"/>
              <a:t>顺服</a:t>
            </a:r>
            <a:r>
              <a:rPr lang="zh-CN" altLang="en-US" sz="2000" dirty="0"/>
              <a:t>：</a:t>
            </a:r>
            <a:r>
              <a:rPr lang="en-US" altLang="ja-JP" sz="2000" dirty="0"/>
              <a:t> 29</a:t>
            </a:r>
            <a:r>
              <a:rPr lang="en-US" altLang="zh-CN" sz="2000" dirty="0"/>
              <a:t>-30</a:t>
            </a:r>
            <a:r>
              <a:rPr lang="en-US" altLang="ja-JP" sz="2000" dirty="0"/>
              <a:t> </a:t>
            </a:r>
            <a:r>
              <a:rPr lang="ja-JP" altLang="en-US" sz="2000"/>
              <a:t>我 心 里 柔 和 谦 卑 ， 你 们 当 负 我 的 轭 ， 学 我 的 样 式 ； 这 样 ， 你 们 心 里 就 必 得 享 安 息 。因 为 我 的 轭 是 容 易 的 ， 我 的 担 子 是 轻 省 的 。</a:t>
            </a:r>
            <a:br>
              <a:rPr lang="ja-JP" altLang="en-US" sz="2000"/>
            </a:br>
            <a:br>
              <a:rPr lang="ja-JP" altLang="en-US" sz="2000"/>
            </a:br>
            <a:br>
              <a:rPr lang="zh-CN" altLang="en-US" sz="2000" dirty="0"/>
            </a:br>
            <a:endParaRPr lang="en-US" sz="2000" dirty="0"/>
          </a:p>
        </p:txBody>
      </p:sp>
      <p:sp>
        <p:nvSpPr>
          <p:cNvPr id="3" name="Text Placeholder 2">
            <a:extLst>
              <a:ext uri="{FF2B5EF4-FFF2-40B4-BE49-F238E27FC236}">
                <a16:creationId xmlns:a16="http://schemas.microsoft.com/office/drawing/2014/main" id="{3C2DF152-1931-CBF9-7EDF-603A23DB5125}"/>
              </a:ext>
            </a:extLst>
          </p:cNvPr>
          <p:cNvSpPr>
            <a:spLocks noGrp="1"/>
          </p:cNvSpPr>
          <p:nvPr>
            <p:ph type="body" idx="1"/>
          </p:nvPr>
        </p:nvSpPr>
        <p:spPr>
          <a:xfrm>
            <a:off x="264459" y="1460203"/>
            <a:ext cx="8615082" cy="3574207"/>
          </a:xfrm>
        </p:spPr>
        <p:txBody>
          <a:bodyPr>
            <a:normAutofit/>
          </a:bodyPr>
          <a:lstStyle/>
          <a:p>
            <a:pPr marL="146050" indent="0">
              <a:buNone/>
            </a:pPr>
            <a:r>
              <a:rPr lang="ja-JP" altLang="en-US" sz="2000"/>
              <a:t>付主的轭</a:t>
            </a:r>
            <a:r>
              <a:rPr lang="zh-CN" altLang="en-US" sz="2000" dirty="0"/>
              <a:t>，顺服</a:t>
            </a:r>
            <a:endParaRPr lang="en-US" altLang="zh-CN" sz="2000" dirty="0"/>
          </a:p>
          <a:p>
            <a:pPr marL="146050" indent="0">
              <a:buNone/>
            </a:pPr>
            <a:r>
              <a:rPr lang="zh-CN" altLang="en-US" sz="2000" dirty="0"/>
              <a:t>主赐力量：腓</a:t>
            </a:r>
            <a:r>
              <a:rPr lang="en-US" altLang="zh-CN" sz="2000" dirty="0"/>
              <a:t>4:13 </a:t>
            </a:r>
            <a:r>
              <a:rPr lang="zh-CN" altLang="en-US" sz="2000" dirty="0"/>
              <a:t>我 靠 着 那 加 给 我 力 量 的 ， 凡 事 都 能 做 。</a:t>
            </a:r>
            <a:endParaRPr lang="en-US" altLang="zh-CN" sz="2000" dirty="0"/>
          </a:p>
          <a:p>
            <a:pPr marL="146050" indent="0">
              <a:buNone/>
            </a:pPr>
            <a:r>
              <a:rPr lang="ja-JP" altLang="en-US" sz="2000"/>
              <a:t>担 子 是 轻 省 的</a:t>
            </a:r>
            <a:endParaRPr lang="en-US" altLang="ja-JP" sz="2000" dirty="0"/>
          </a:p>
          <a:p>
            <a:pPr marL="146050" indent="0">
              <a:buNone/>
            </a:pPr>
            <a:endParaRPr lang="en-US" sz="2800" dirty="0"/>
          </a:p>
        </p:txBody>
      </p:sp>
      <p:pic>
        <p:nvPicPr>
          <p:cNvPr id="2052" name="Picture 4" descr="Thoughts from Pastor Pei — 容易的軛">
            <a:extLst>
              <a:ext uri="{FF2B5EF4-FFF2-40B4-BE49-F238E27FC236}">
                <a16:creationId xmlns:a16="http://schemas.microsoft.com/office/drawing/2014/main" id="{85456C57-CAF7-0248-7C4D-0DA28B42B5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684" y="2656054"/>
            <a:ext cx="3669883" cy="22080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6A744C-1490-559C-6F05-434C057D1CEE}"/>
              </a:ext>
            </a:extLst>
          </p:cNvPr>
          <p:cNvSpPr txBox="1"/>
          <p:nvPr/>
        </p:nvSpPr>
        <p:spPr>
          <a:xfrm>
            <a:off x="372140" y="2913321"/>
            <a:ext cx="4843251" cy="1200329"/>
          </a:xfrm>
          <a:prstGeom prst="rect">
            <a:avLst/>
          </a:prstGeom>
          <a:noFill/>
        </p:spPr>
        <p:txBody>
          <a:bodyPr wrap="square" rtlCol="0">
            <a:spAutoFit/>
          </a:bodyPr>
          <a:lstStyle/>
          <a:p>
            <a:r>
              <a:rPr lang="ja-JP" altLang="en-US" sz="1800" i="0">
                <a:solidFill>
                  <a:srgbClr val="000000"/>
                </a:solidFill>
                <a:effectLst/>
                <a:highlight>
                  <a:srgbClr val="FFFFFF"/>
                </a:highlight>
                <a:latin typeface="system-ui"/>
              </a:rPr>
              <a:t>耶</a:t>
            </a:r>
            <a:r>
              <a:rPr lang="en-US" altLang="zh-CN" sz="1800" i="0" dirty="0">
                <a:solidFill>
                  <a:srgbClr val="000000"/>
                </a:solidFill>
                <a:effectLst/>
                <a:highlight>
                  <a:srgbClr val="FFFFFF"/>
                </a:highlight>
                <a:latin typeface="system-ui"/>
              </a:rPr>
              <a:t>6:</a:t>
            </a:r>
            <a:r>
              <a:rPr lang="en-US" altLang="ja-JP" sz="1800" i="0" dirty="0">
                <a:solidFill>
                  <a:srgbClr val="000000"/>
                </a:solidFill>
                <a:effectLst/>
                <a:highlight>
                  <a:srgbClr val="FFFFFF"/>
                </a:highlight>
                <a:latin typeface="system-ui"/>
              </a:rPr>
              <a:t>16 </a:t>
            </a:r>
            <a:r>
              <a:rPr lang="ja-JP" altLang="en-US" sz="1800" b="0" i="0">
                <a:solidFill>
                  <a:srgbClr val="000000"/>
                </a:solidFill>
                <a:effectLst/>
                <a:highlight>
                  <a:srgbClr val="FFFFFF"/>
                </a:highlight>
                <a:latin typeface="system-ui"/>
              </a:rPr>
              <a:t>耶 和 华 如 此 说 ： 你 们 当 站 在 路 上 察 看 ， 访 问 古 道 ， 哪 是 善 道 ， 便 行 在 其 间 ； 这 样 ， 你 们 心 里 必 得 安 息 。 他 们 却 说 ： 我 们 不 行 在 其 间 。</a:t>
            </a:r>
            <a:endParaRPr lang="en-US" sz="1800" dirty="0"/>
          </a:p>
        </p:txBody>
      </p:sp>
    </p:spTree>
    <p:extLst>
      <p:ext uri="{BB962C8B-B14F-4D97-AF65-F5344CB8AC3E}">
        <p14:creationId xmlns:p14="http://schemas.microsoft.com/office/powerpoint/2010/main" val="2008217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64AAC-5AB2-0DF3-B072-74D2729EFD0B}"/>
              </a:ext>
            </a:extLst>
          </p:cNvPr>
          <p:cNvSpPr>
            <a:spLocks noGrp="1"/>
          </p:cNvSpPr>
          <p:nvPr>
            <p:ph type="title"/>
          </p:nvPr>
        </p:nvSpPr>
        <p:spPr>
          <a:xfrm>
            <a:off x="201168" y="215740"/>
            <a:ext cx="8631936" cy="954600"/>
          </a:xfrm>
        </p:spPr>
        <p:txBody>
          <a:bodyPr>
            <a:normAutofit fontScale="90000"/>
          </a:bodyPr>
          <a:lstStyle/>
          <a:p>
            <a:r>
              <a:rPr lang="ja-JP" altLang="en-US"/>
              <a:t>信心开始于对主耶稣的顺服，和单纯的信心</a:t>
            </a:r>
            <a:br>
              <a:rPr lang="ja-JP" altLang="en-US"/>
            </a:br>
            <a:endParaRPr lang="en-US" dirty="0"/>
          </a:p>
        </p:txBody>
      </p:sp>
      <p:sp>
        <p:nvSpPr>
          <p:cNvPr id="3" name="Text Placeholder 2">
            <a:extLst>
              <a:ext uri="{FF2B5EF4-FFF2-40B4-BE49-F238E27FC236}">
                <a16:creationId xmlns:a16="http://schemas.microsoft.com/office/drawing/2014/main" id="{66BF7E60-38D1-CB79-6EF6-B066FFDA2114}"/>
              </a:ext>
            </a:extLst>
          </p:cNvPr>
          <p:cNvSpPr>
            <a:spLocks noGrp="1"/>
          </p:cNvSpPr>
          <p:nvPr>
            <p:ph type="body" idx="1"/>
          </p:nvPr>
        </p:nvSpPr>
        <p:spPr>
          <a:xfrm>
            <a:off x="301752" y="1039906"/>
            <a:ext cx="8531352" cy="3887854"/>
          </a:xfrm>
        </p:spPr>
        <p:txBody>
          <a:bodyPr>
            <a:normAutofit/>
          </a:bodyPr>
          <a:lstStyle/>
          <a:p>
            <a:pPr marL="146050" indent="0">
              <a:buNone/>
            </a:pPr>
            <a:r>
              <a:rPr lang="en-US" altLang="zh-CN" sz="2400" dirty="0"/>
              <a:t>10 </a:t>
            </a:r>
            <a:r>
              <a:rPr lang="zh-CN" altLang="en-US" sz="2400" dirty="0"/>
              <a:t>他 们 对 他 说 ： 你 的 眼 睛 是 怎 麽 开 的 呢 ？</a:t>
            </a:r>
            <a:br>
              <a:rPr lang="zh-CN" altLang="en-US" sz="2400" dirty="0"/>
            </a:br>
            <a:r>
              <a:rPr lang="en-US" altLang="zh-CN" sz="2400" dirty="0"/>
              <a:t>11 </a:t>
            </a:r>
            <a:r>
              <a:rPr lang="zh-CN" altLang="en-US" sz="2400" dirty="0"/>
              <a:t>他 回 答 说 ： 有 一 个 人 ， 名 叫 耶 稣 ， 他 和 泥 抹 我 的 眼 睛 ， 对 我 说 ： 你 往 西 罗 亚 池 子 去 洗 。 我 去 一 洗 ， 就 看 见 了 。</a:t>
            </a:r>
            <a:br>
              <a:rPr lang="zh-CN" altLang="en-US" sz="2400" dirty="0"/>
            </a:br>
            <a:r>
              <a:rPr lang="en-US" altLang="zh-CN" sz="2400" dirty="0"/>
              <a:t>12 </a:t>
            </a:r>
            <a:r>
              <a:rPr lang="zh-CN" altLang="en-US" sz="2400" dirty="0"/>
              <a:t>他 们 说 ： 那 个 人 在 那 里 ？ 他 说 ： 我 不 知 道 。 </a:t>
            </a:r>
            <a:endParaRPr lang="en-US" altLang="zh-CN" sz="2400" dirty="0"/>
          </a:p>
          <a:p>
            <a:pPr marL="146050" indent="0">
              <a:buNone/>
            </a:pPr>
            <a:r>
              <a:rPr lang="en-US" altLang="zh-CN" sz="2400" dirty="0"/>
              <a:t>17 </a:t>
            </a:r>
            <a:r>
              <a:rPr lang="zh-CN" altLang="en-US" sz="2400" dirty="0"/>
              <a:t>他 们 又 对 瞎 子 说 ： 他 既 然 开 了 你 的 眼 睛 ， 你 说 他 是 怎 样 的 人 呢 ？ 他 说 ： 是 个 先 知 。</a:t>
            </a:r>
            <a:endParaRPr lang="en-US" altLang="zh-CN" sz="2400" dirty="0"/>
          </a:p>
        </p:txBody>
      </p:sp>
    </p:spTree>
    <p:extLst>
      <p:ext uri="{BB962C8B-B14F-4D97-AF65-F5344CB8AC3E}">
        <p14:creationId xmlns:p14="http://schemas.microsoft.com/office/powerpoint/2010/main" val="316512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9442-242D-9B8B-2FEB-B4707AC25741}"/>
              </a:ext>
            </a:extLst>
          </p:cNvPr>
          <p:cNvSpPr>
            <a:spLocks noGrp="1"/>
          </p:cNvSpPr>
          <p:nvPr>
            <p:ph type="title"/>
          </p:nvPr>
        </p:nvSpPr>
        <p:spPr>
          <a:xfrm>
            <a:off x="286669" y="310766"/>
            <a:ext cx="8823960" cy="954600"/>
          </a:xfrm>
        </p:spPr>
        <p:txBody>
          <a:bodyPr>
            <a:normAutofit fontScale="90000"/>
          </a:bodyPr>
          <a:lstStyle/>
          <a:p>
            <a:r>
              <a:rPr lang="ja-JP" altLang="en-US"/>
              <a:t>法利赛人信的是他们的“神学”，但不是主</a:t>
            </a:r>
            <a:br>
              <a:rPr lang="ja-JP" altLang="en-US"/>
            </a:br>
            <a:br>
              <a:rPr lang="ja-JP" altLang="en-US"/>
            </a:br>
            <a:br>
              <a:rPr lang="ja-JP" altLang="en-US"/>
            </a:br>
            <a:endParaRPr lang="en-US" dirty="0"/>
          </a:p>
        </p:txBody>
      </p:sp>
      <p:sp>
        <p:nvSpPr>
          <p:cNvPr id="3" name="Text Placeholder 2">
            <a:extLst>
              <a:ext uri="{FF2B5EF4-FFF2-40B4-BE49-F238E27FC236}">
                <a16:creationId xmlns:a16="http://schemas.microsoft.com/office/drawing/2014/main" id="{C4847737-0162-9915-5022-56431367F774}"/>
              </a:ext>
            </a:extLst>
          </p:cNvPr>
          <p:cNvSpPr>
            <a:spLocks noGrp="1"/>
          </p:cNvSpPr>
          <p:nvPr>
            <p:ph type="body" idx="1"/>
          </p:nvPr>
        </p:nvSpPr>
        <p:spPr>
          <a:xfrm>
            <a:off x="356616" y="969264"/>
            <a:ext cx="8248964" cy="4023360"/>
          </a:xfrm>
        </p:spPr>
        <p:txBody>
          <a:bodyPr>
            <a:normAutofit fontScale="92500"/>
          </a:bodyPr>
          <a:lstStyle/>
          <a:p>
            <a:pPr marL="146050" indent="0">
              <a:buNone/>
            </a:pPr>
            <a:r>
              <a:rPr lang="en-US" altLang="ja-JP" sz="2400" dirty="0"/>
              <a:t>15 </a:t>
            </a:r>
            <a:r>
              <a:rPr lang="ja-JP" altLang="en-US" sz="2400"/>
              <a:t>法 利 赛 人 也 问 他 是 怎 麽 得 看 见 的 。 瞎 子 对 他 们 说 ： 他 把 泥 抹 在 我 的 眼 睛 上 ， 我 去 一 洗 ， 就 看 见 了 。</a:t>
            </a:r>
            <a:br>
              <a:rPr lang="ja-JP" altLang="en-US" sz="2400"/>
            </a:br>
            <a:r>
              <a:rPr lang="en-US" altLang="ja-JP" sz="2400" dirty="0"/>
              <a:t>16 </a:t>
            </a:r>
            <a:r>
              <a:rPr lang="ja-JP" altLang="en-US" sz="2400"/>
              <a:t>法 利 赛 人 中 有 的 说 ： 这 个 人 不 是 从 神 来 的 ， 因 为 他 不 守 安 息 日 。 又 有 人 说 ： 一 个 罪 人 怎 能 行 这 样 的 神 迹 呢 ？ 他 们 就 起 了 分 争 。</a:t>
            </a:r>
            <a:endParaRPr lang="en-US" altLang="ja-JP" sz="2400" dirty="0"/>
          </a:p>
          <a:p>
            <a:pPr marL="146050" indent="0">
              <a:buNone/>
            </a:pPr>
            <a:endParaRPr lang="en-US" altLang="ja-JP" dirty="0"/>
          </a:p>
          <a:p>
            <a:r>
              <a:rPr lang="en-US" sz="2400" dirty="0" err="1"/>
              <a:t>法利赛人不关心瞎眼得医治的事情</a:t>
            </a:r>
            <a:r>
              <a:rPr lang="zh-CN" altLang="en-US" sz="2400" dirty="0"/>
              <a:t>，他们关心主不守安息日的问题</a:t>
            </a:r>
            <a:endParaRPr lang="en-US" altLang="zh-CN" sz="2400" dirty="0"/>
          </a:p>
          <a:p>
            <a:r>
              <a:rPr lang="zh-CN" altLang="en-US" sz="2400" dirty="0"/>
              <a:t>神的作为因为和他们的神学教义不一致，还行了神迹，他们权威受挑战。</a:t>
            </a:r>
            <a:endParaRPr lang="en-US" altLang="zh-CN" sz="2400" dirty="0"/>
          </a:p>
          <a:p>
            <a:pPr marL="146050" indent="0">
              <a:buNone/>
            </a:pPr>
            <a:endParaRPr lang="en-US" dirty="0"/>
          </a:p>
        </p:txBody>
      </p:sp>
    </p:spTree>
    <p:extLst>
      <p:ext uri="{BB962C8B-B14F-4D97-AF65-F5344CB8AC3E}">
        <p14:creationId xmlns:p14="http://schemas.microsoft.com/office/powerpoint/2010/main" val="1920830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9442-242D-9B8B-2FEB-B4707AC25741}"/>
              </a:ext>
            </a:extLst>
          </p:cNvPr>
          <p:cNvSpPr>
            <a:spLocks noGrp="1"/>
          </p:cNvSpPr>
          <p:nvPr>
            <p:ph type="title"/>
          </p:nvPr>
        </p:nvSpPr>
        <p:spPr>
          <a:xfrm>
            <a:off x="128016" y="155318"/>
            <a:ext cx="8823960" cy="954600"/>
          </a:xfrm>
        </p:spPr>
        <p:txBody>
          <a:bodyPr>
            <a:normAutofit fontScale="90000"/>
          </a:bodyPr>
          <a:lstStyle/>
          <a:p>
            <a:br>
              <a:rPr lang="ja-JP" altLang="en-US"/>
            </a:br>
            <a:endParaRPr lang="en-US" dirty="0"/>
          </a:p>
        </p:txBody>
      </p:sp>
      <p:sp>
        <p:nvSpPr>
          <p:cNvPr id="3" name="Text Placeholder 2">
            <a:extLst>
              <a:ext uri="{FF2B5EF4-FFF2-40B4-BE49-F238E27FC236}">
                <a16:creationId xmlns:a16="http://schemas.microsoft.com/office/drawing/2014/main" id="{C4847737-0162-9915-5022-56431367F774}"/>
              </a:ext>
            </a:extLst>
          </p:cNvPr>
          <p:cNvSpPr>
            <a:spLocks noGrp="1"/>
          </p:cNvSpPr>
          <p:nvPr>
            <p:ph type="body" idx="1"/>
          </p:nvPr>
        </p:nvSpPr>
        <p:spPr>
          <a:xfrm>
            <a:off x="192024" y="853886"/>
            <a:ext cx="8570662" cy="4134296"/>
          </a:xfrm>
        </p:spPr>
        <p:txBody>
          <a:bodyPr>
            <a:noAutofit/>
          </a:bodyPr>
          <a:lstStyle/>
          <a:p>
            <a:pPr marL="146050" indent="0">
              <a:buNone/>
            </a:pPr>
            <a:r>
              <a:rPr lang="en-US" altLang="ja-JP" sz="2000" dirty="0"/>
              <a:t>18 </a:t>
            </a:r>
            <a:r>
              <a:rPr lang="ja-JP" altLang="en-US" sz="2000"/>
              <a:t>犹 太 人 </a:t>
            </a:r>
            <a:r>
              <a:rPr lang="ja-JP" altLang="en-US" sz="2000">
                <a:highlight>
                  <a:srgbClr val="FFFF00"/>
                </a:highlight>
              </a:rPr>
              <a:t>不 信</a:t>
            </a:r>
            <a:r>
              <a:rPr lang="ja-JP" altLang="en-US" sz="2000"/>
              <a:t> 他 从 前 是 瞎 眼 ， 後 来 能 看 见 的 ， 等 到 </a:t>
            </a:r>
            <a:r>
              <a:rPr lang="ja-JP" altLang="en-US" sz="2000">
                <a:highlight>
                  <a:srgbClr val="FFFF00"/>
                </a:highlight>
              </a:rPr>
              <a:t>叫 了 他 的 父 母 来</a:t>
            </a:r>
            <a:r>
              <a:rPr lang="ja-JP" altLang="en-US" sz="2000"/>
              <a:t> ，</a:t>
            </a:r>
            <a:endParaRPr lang="en-US" altLang="ja-JP" sz="2000" dirty="0"/>
          </a:p>
          <a:p>
            <a:pPr marL="146050" indent="0">
              <a:buNone/>
            </a:pPr>
            <a:r>
              <a:rPr lang="en-US" altLang="ja-JP" sz="2000" dirty="0"/>
              <a:t>24 </a:t>
            </a:r>
            <a:r>
              <a:rPr lang="ja-JP" altLang="en-US" sz="2000"/>
              <a:t>所 以 法 利 赛 人 </a:t>
            </a:r>
            <a:r>
              <a:rPr lang="ja-JP" altLang="en-US" sz="2000">
                <a:highlight>
                  <a:srgbClr val="FFFF00"/>
                </a:highlight>
              </a:rPr>
              <a:t>第 二 次</a:t>
            </a:r>
            <a:r>
              <a:rPr lang="ja-JP" altLang="en-US" sz="2000"/>
              <a:t> 叫 了 那 从 前 瞎 眼 的 人 来 ， 对 他 说 ： 你 该 将 荣 耀 归 给 神 ， 我 们 </a:t>
            </a:r>
            <a:r>
              <a:rPr lang="ja-JP" altLang="en-US" sz="2000">
                <a:highlight>
                  <a:srgbClr val="FFFF00"/>
                </a:highlight>
              </a:rPr>
              <a:t>知 道 这 人 是 个 罪 人</a:t>
            </a:r>
            <a:r>
              <a:rPr lang="ja-JP" altLang="en-US" sz="2000"/>
              <a:t> 。</a:t>
            </a:r>
            <a:endParaRPr lang="en-US" altLang="ja-JP" sz="2000" dirty="0"/>
          </a:p>
          <a:p>
            <a:pPr marL="146050" indent="0">
              <a:buNone/>
            </a:pPr>
            <a:r>
              <a:rPr lang="en-US" altLang="ja-JP" sz="2000" dirty="0"/>
              <a:t>26 </a:t>
            </a:r>
            <a:r>
              <a:rPr lang="ja-JP" altLang="en-US" sz="2000"/>
              <a:t>他 们 就 问 他 说 ： 他 向 你 做 甚 麽 ？ 是 怎 麽 开 了 你 的 眼 睛 呢 ？</a:t>
            </a:r>
            <a:endParaRPr lang="en-US" altLang="ja-JP" sz="2000" dirty="0"/>
          </a:p>
          <a:p>
            <a:pPr marL="146050" indent="0">
              <a:buNone/>
            </a:pPr>
            <a:r>
              <a:rPr lang="en-US" altLang="ja-JP" sz="2000" dirty="0"/>
              <a:t>29 </a:t>
            </a:r>
            <a:r>
              <a:rPr lang="ja-JP" altLang="en-US" sz="2000"/>
              <a:t>神 对 摩 西 说 话 是 我 们 知 道 的 ； 只 是 这 个 人 ， 我 们 不 知 道 他 从 那 里 来 ！</a:t>
            </a:r>
            <a:endParaRPr lang="en-US" altLang="ja-JP" sz="2000" dirty="0"/>
          </a:p>
          <a:p>
            <a:pPr marL="146050" indent="0">
              <a:buNone/>
            </a:pPr>
            <a:r>
              <a:rPr lang="en-US" altLang="ja-JP" sz="2000" dirty="0"/>
              <a:t>34 </a:t>
            </a:r>
            <a:r>
              <a:rPr lang="ja-JP" altLang="en-US" sz="2000"/>
              <a:t>他 们 回 答 说 ： 你 全 然 生 在 罪 孽 中 ， 还 要 教 训 我 们 麽 ？ 於 是 </a:t>
            </a:r>
            <a:r>
              <a:rPr lang="ja-JP" altLang="en-US" sz="2000">
                <a:highlight>
                  <a:srgbClr val="FFFF00"/>
                </a:highlight>
              </a:rPr>
              <a:t>把 他 赶 出 去</a:t>
            </a:r>
            <a:r>
              <a:rPr lang="ja-JP" altLang="en-US" sz="2000"/>
              <a:t> 了 。</a:t>
            </a:r>
            <a:endParaRPr lang="en-US" altLang="ja-JP" sz="2000" dirty="0"/>
          </a:p>
          <a:p>
            <a:pPr marL="146050" indent="0">
              <a:buNone/>
            </a:pPr>
            <a:r>
              <a:rPr lang="ja-JP" altLang="en-US" sz="2200">
                <a:solidFill>
                  <a:srgbClr val="000000"/>
                </a:solidFill>
                <a:highlight>
                  <a:srgbClr val="FFFF00"/>
                </a:highlight>
                <a:latin typeface="system-ui"/>
              </a:rPr>
              <a:t>但是</a:t>
            </a:r>
            <a:r>
              <a:rPr lang="zh-CN" altLang="en-US" sz="2200" dirty="0">
                <a:solidFill>
                  <a:srgbClr val="000000"/>
                </a:solidFill>
                <a:highlight>
                  <a:srgbClr val="FFFF00"/>
                </a:highlight>
                <a:latin typeface="system-ui"/>
              </a:rPr>
              <a:t>：</a:t>
            </a:r>
            <a:r>
              <a:rPr lang="ja-JP" altLang="en-US" sz="2200">
                <a:solidFill>
                  <a:srgbClr val="000000"/>
                </a:solidFill>
                <a:latin typeface="system-ui"/>
              </a:rPr>
              <a:t>无法逃避的</a:t>
            </a:r>
            <a:r>
              <a:rPr lang="ja-JP" altLang="en-US" sz="2200" b="0" i="0">
                <a:solidFill>
                  <a:srgbClr val="000000"/>
                </a:solidFill>
                <a:effectLst/>
                <a:latin typeface="system-ui"/>
              </a:rPr>
              <a:t>焦点就是一个违反安息日的人怎么能行出生来只有神能行出来的神迹：瞎眼瞬间得医治的神迹。</a:t>
            </a:r>
          </a:p>
          <a:p>
            <a:pPr marL="146050" indent="0">
              <a:buNone/>
            </a:pPr>
            <a:endParaRPr lang="ja-JP" altLang="en-US" sz="2200" b="0" i="0">
              <a:solidFill>
                <a:srgbClr val="000000"/>
              </a:solidFill>
              <a:effectLst/>
              <a:latin typeface="system-ui"/>
            </a:endParaRPr>
          </a:p>
          <a:p>
            <a:pPr marL="146050" indent="0">
              <a:buNone/>
            </a:pPr>
            <a:endParaRPr lang="en-US" altLang="ja-JP" sz="2200" b="0" i="0" dirty="0">
              <a:solidFill>
                <a:srgbClr val="000000"/>
              </a:solidFill>
              <a:effectLst/>
              <a:latin typeface="system-ui"/>
            </a:endParaRPr>
          </a:p>
        </p:txBody>
      </p:sp>
      <p:sp>
        <p:nvSpPr>
          <p:cNvPr id="4" name="Title 1">
            <a:extLst>
              <a:ext uri="{FF2B5EF4-FFF2-40B4-BE49-F238E27FC236}">
                <a16:creationId xmlns:a16="http://schemas.microsoft.com/office/drawing/2014/main" id="{F436BB1C-2A76-E49D-B91A-D0F6F5A8CD4D}"/>
              </a:ext>
            </a:extLst>
          </p:cNvPr>
          <p:cNvSpPr txBox="1">
            <a:spLocks/>
          </p:cNvSpPr>
          <p:nvPr/>
        </p:nvSpPr>
        <p:spPr>
          <a:xfrm>
            <a:off x="286669" y="310766"/>
            <a:ext cx="8823960" cy="954600"/>
          </a:xfrm>
          <a:prstGeom prst="rect">
            <a:avLst/>
          </a:prstGeom>
          <a:noFill/>
          <a:ln>
            <a:noFill/>
          </a:ln>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r>
              <a:rPr lang="ja-JP" altLang="en-US"/>
              <a:t>他们一心想证明没有神迹，神是罪人</a:t>
            </a:r>
            <a:endParaRPr lang="en-US" dirty="0"/>
          </a:p>
        </p:txBody>
      </p:sp>
    </p:spTree>
    <p:extLst>
      <p:ext uri="{BB962C8B-B14F-4D97-AF65-F5344CB8AC3E}">
        <p14:creationId xmlns:p14="http://schemas.microsoft.com/office/powerpoint/2010/main" val="1785205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C7A1A-43B4-A582-E12B-B8ECBB300472}"/>
              </a:ext>
            </a:extLst>
          </p:cNvPr>
          <p:cNvSpPr>
            <a:spLocks noGrp="1"/>
          </p:cNvSpPr>
          <p:nvPr>
            <p:ph type="title"/>
          </p:nvPr>
        </p:nvSpPr>
        <p:spPr>
          <a:xfrm>
            <a:off x="425958" y="324392"/>
            <a:ext cx="8425434" cy="954600"/>
          </a:xfrm>
        </p:spPr>
        <p:txBody>
          <a:bodyPr>
            <a:normAutofit/>
          </a:bodyPr>
          <a:lstStyle/>
          <a:p>
            <a:r>
              <a:rPr lang="en-US" dirty="0" err="1"/>
              <a:t>他父母选择逃避真理</a:t>
            </a:r>
            <a:r>
              <a:rPr lang="zh-CN" altLang="en-US" dirty="0"/>
              <a:t>，为什么？</a:t>
            </a:r>
            <a:endParaRPr lang="en-US" dirty="0"/>
          </a:p>
        </p:txBody>
      </p:sp>
      <p:sp>
        <p:nvSpPr>
          <p:cNvPr id="3" name="Text Placeholder 2">
            <a:extLst>
              <a:ext uri="{FF2B5EF4-FFF2-40B4-BE49-F238E27FC236}">
                <a16:creationId xmlns:a16="http://schemas.microsoft.com/office/drawing/2014/main" id="{8028F26E-0E4F-A338-A80D-8698A0CF9B50}"/>
              </a:ext>
            </a:extLst>
          </p:cNvPr>
          <p:cNvSpPr>
            <a:spLocks noGrp="1"/>
          </p:cNvSpPr>
          <p:nvPr>
            <p:ph type="body" idx="1"/>
          </p:nvPr>
        </p:nvSpPr>
        <p:spPr>
          <a:xfrm>
            <a:off x="215646" y="1036854"/>
            <a:ext cx="8635746" cy="3571722"/>
          </a:xfrm>
        </p:spPr>
        <p:txBody>
          <a:bodyPr>
            <a:normAutofit fontScale="92500" lnSpcReduction="20000"/>
          </a:bodyPr>
          <a:lstStyle/>
          <a:p>
            <a:pPr marL="146050" indent="0">
              <a:buNone/>
            </a:pPr>
            <a:r>
              <a:rPr lang="en-US" altLang="ja-JP" sz="2800" dirty="0"/>
              <a:t>20 </a:t>
            </a:r>
            <a:r>
              <a:rPr lang="ja-JP" altLang="en-US" sz="2800"/>
              <a:t>他 父 母 回 答 说 ： 他 是 我 们 的 儿 子 ， 生 来 就 瞎 眼 ， 这 是 我 们 知 道 的 。</a:t>
            </a:r>
          </a:p>
          <a:p>
            <a:pPr marL="146050" indent="0">
              <a:buNone/>
            </a:pPr>
            <a:r>
              <a:rPr lang="en-US" altLang="ja-JP" sz="2800" dirty="0"/>
              <a:t>21 </a:t>
            </a:r>
            <a:r>
              <a:rPr lang="ja-JP" altLang="en-US" sz="2800"/>
              <a:t>至 於 他 如 今 怎 麽 能 看 见 ， 我 们 却 不 知 道 ； 是 谁 开 了 他 的 眼 睛 ， 我 们 也 不 知 道 。 他 已 经 成 了 人 ， 你 们 问 他 罢 ， 他 自 己 必 能 说 。</a:t>
            </a:r>
          </a:p>
          <a:p>
            <a:pPr marL="146050" indent="0">
              <a:buNone/>
            </a:pPr>
            <a:r>
              <a:rPr lang="en-US" altLang="ja-JP" sz="2800" dirty="0"/>
              <a:t>22 </a:t>
            </a:r>
            <a:r>
              <a:rPr lang="ja-JP" altLang="en-US" sz="2800"/>
              <a:t>他 父 母 说 这 话 ， </a:t>
            </a:r>
            <a:r>
              <a:rPr lang="ja-JP" altLang="en-US" sz="2800">
                <a:highlight>
                  <a:srgbClr val="FFFF00"/>
                </a:highlight>
              </a:rPr>
              <a:t>是 怕 犹 太 人 </a:t>
            </a:r>
            <a:r>
              <a:rPr lang="ja-JP" altLang="en-US" sz="2800"/>
              <a:t>； 因 为 犹 太 人 已 经 商 议 定 了 ， 若 有 认 耶 稣 是 基 督 的 ， </a:t>
            </a:r>
            <a:r>
              <a:rPr lang="ja-JP" altLang="en-US" sz="2800">
                <a:highlight>
                  <a:srgbClr val="FFFF00"/>
                </a:highlight>
              </a:rPr>
              <a:t>要 把 他 赶 出 会 堂 </a:t>
            </a:r>
            <a:r>
              <a:rPr lang="ja-JP" altLang="en-US" sz="2800"/>
              <a:t>。</a:t>
            </a:r>
          </a:p>
          <a:p>
            <a:pPr marL="146050" indent="0">
              <a:buNone/>
            </a:pPr>
            <a:r>
              <a:rPr lang="en-US" altLang="ja-JP" sz="2800" dirty="0"/>
              <a:t>23 </a:t>
            </a:r>
            <a:r>
              <a:rPr lang="ja-JP" altLang="en-US" sz="2800"/>
              <a:t>因 此 他 父 母 说 ： 他 已 经 成 了 人 ， 你 们 问 他 罢 。</a:t>
            </a:r>
          </a:p>
          <a:p>
            <a:endParaRPr lang="en-US" dirty="0"/>
          </a:p>
        </p:txBody>
      </p:sp>
    </p:spTree>
    <p:extLst>
      <p:ext uri="{BB962C8B-B14F-4D97-AF65-F5344CB8AC3E}">
        <p14:creationId xmlns:p14="http://schemas.microsoft.com/office/powerpoint/2010/main" val="2137938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C531-6D21-6117-B559-CDA455539548}"/>
              </a:ext>
            </a:extLst>
          </p:cNvPr>
          <p:cNvSpPr>
            <a:spLocks noGrp="1"/>
          </p:cNvSpPr>
          <p:nvPr>
            <p:ph type="title"/>
          </p:nvPr>
        </p:nvSpPr>
        <p:spPr>
          <a:xfrm>
            <a:off x="365536" y="153524"/>
            <a:ext cx="7505700" cy="954600"/>
          </a:xfrm>
        </p:spPr>
        <p:txBody>
          <a:bodyPr/>
          <a:lstStyle/>
          <a:p>
            <a:r>
              <a:rPr lang="en-US" dirty="0" err="1"/>
              <a:t>瞎子的回应</a:t>
            </a:r>
            <a:r>
              <a:rPr lang="zh-CN" altLang="en-US" dirty="0"/>
              <a:t>：选择了为真理作见证</a:t>
            </a:r>
            <a:endParaRPr lang="en-US" dirty="0"/>
          </a:p>
        </p:txBody>
      </p:sp>
      <p:sp>
        <p:nvSpPr>
          <p:cNvPr id="3" name="Text Placeholder 2">
            <a:extLst>
              <a:ext uri="{FF2B5EF4-FFF2-40B4-BE49-F238E27FC236}">
                <a16:creationId xmlns:a16="http://schemas.microsoft.com/office/drawing/2014/main" id="{FF764FB7-83CA-5A75-13AF-688FE0584F8B}"/>
              </a:ext>
            </a:extLst>
          </p:cNvPr>
          <p:cNvSpPr>
            <a:spLocks noGrp="1"/>
          </p:cNvSpPr>
          <p:nvPr>
            <p:ph type="body" idx="1"/>
          </p:nvPr>
        </p:nvSpPr>
        <p:spPr>
          <a:xfrm>
            <a:off x="210312" y="546354"/>
            <a:ext cx="8933688" cy="4050792"/>
          </a:xfrm>
        </p:spPr>
        <p:txBody>
          <a:bodyPr>
            <a:noAutofit/>
          </a:bodyPr>
          <a:lstStyle/>
          <a:p>
            <a:pPr marL="146050" indent="0">
              <a:buNone/>
            </a:pPr>
            <a:r>
              <a:rPr lang="en-US" altLang="ja-JP" sz="2000" dirty="0"/>
              <a:t>17 </a:t>
            </a:r>
            <a:r>
              <a:rPr lang="ja-JP" altLang="en-US" sz="2000"/>
              <a:t>他 们 又 对 瞎 子 说 ： 他 既 然 开 了 你 的 眼 睛 ， 你 说 他 是 怎 样 的 人 呢 ？ 他 说 ： 是 个 先 知 。</a:t>
            </a:r>
            <a:endParaRPr lang="en-US" altLang="ja-JP" sz="2000" dirty="0"/>
          </a:p>
          <a:p>
            <a:pPr marL="146050" indent="0">
              <a:buNone/>
            </a:pPr>
            <a:r>
              <a:rPr lang="en-US" altLang="ja-JP" sz="2000" dirty="0"/>
              <a:t>25 </a:t>
            </a:r>
            <a:r>
              <a:rPr lang="ja-JP" altLang="en-US" sz="2000"/>
              <a:t>他 说 ： 他 是 个 罪 人 不 是 ， 我 不 知 道 ； 有 一 件 事 我 知 道 ， 从 前 我 是 眼 瞎 的 ， 如 今 能 看 见 了 。</a:t>
            </a:r>
            <a:endParaRPr lang="en-US" altLang="ja-JP" sz="2000" dirty="0"/>
          </a:p>
          <a:p>
            <a:pPr marL="146050" indent="0">
              <a:buNone/>
            </a:pPr>
            <a:r>
              <a:rPr lang="en-US" altLang="ja-JP" sz="2000" dirty="0"/>
              <a:t>27 </a:t>
            </a:r>
            <a:r>
              <a:rPr lang="ja-JP" altLang="en-US" sz="2000"/>
              <a:t>他 回 答 说 ： 我 方 才 告 诉 你 们 ， 你 们 不 听 ， 为 甚 麽 又 要 听 呢 ？ 莫 非 你 们 也 要 作 他 的 门 徒 麽 ？</a:t>
            </a:r>
            <a:endParaRPr lang="en-US" altLang="ja-JP" sz="2000" dirty="0"/>
          </a:p>
          <a:p>
            <a:pPr marL="146050" indent="0">
              <a:buNone/>
            </a:pPr>
            <a:r>
              <a:rPr lang="en-US" altLang="ja-JP" sz="2000" dirty="0"/>
              <a:t>30 </a:t>
            </a:r>
            <a:r>
              <a:rPr lang="ja-JP" altLang="en-US" sz="2000"/>
              <a:t>那 人 回 答 说 ： 他 开 了 我 的 眼 睛 ， 你 们 竟 不 知 道 他 从 那 里 来 ， 这 真 是 奇 怪 ！</a:t>
            </a:r>
          </a:p>
          <a:p>
            <a:pPr marL="146050" indent="0">
              <a:buNone/>
            </a:pPr>
            <a:r>
              <a:rPr lang="en-US" altLang="ja-JP" sz="2000" dirty="0">
                <a:highlight>
                  <a:srgbClr val="FFFF00"/>
                </a:highlight>
              </a:rPr>
              <a:t>31 </a:t>
            </a:r>
            <a:r>
              <a:rPr lang="ja-JP" altLang="en-US" sz="2000">
                <a:highlight>
                  <a:srgbClr val="FFFF00"/>
                </a:highlight>
              </a:rPr>
              <a:t>我 们 知 道 神 不 听 罪 人 ， 惟 有 敬 奉 神 、 遵 行 他 旨 意 的 ， 神 才 听 他 。</a:t>
            </a:r>
          </a:p>
          <a:p>
            <a:pPr marL="146050" indent="0">
              <a:buNone/>
            </a:pPr>
            <a:r>
              <a:rPr lang="en-US" altLang="ja-JP" sz="2000" dirty="0">
                <a:highlight>
                  <a:srgbClr val="FFFF00"/>
                </a:highlight>
              </a:rPr>
              <a:t>32 </a:t>
            </a:r>
            <a:r>
              <a:rPr lang="ja-JP" altLang="en-US" sz="2000">
                <a:highlight>
                  <a:srgbClr val="FFFF00"/>
                </a:highlight>
              </a:rPr>
              <a:t>从 创 世 以 来 ， 未 曾 听 见 有 人 把 生 来 是 瞎 子 的 眼 睛 开 了 。</a:t>
            </a:r>
          </a:p>
          <a:p>
            <a:pPr marL="146050" indent="0">
              <a:buNone/>
            </a:pPr>
            <a:r>
              <a:rPr lang="en-US" altLang="ja-JP" sz="2000" dirty="0">
                <a:highlight>
                  <a:srgbClr val="FFFF00"/>
                </a:highlight>
              </a:rPr>
              <a:t>33 </a:t>
            </a:r>
            <a:r>
              <a:rPr lang="ja-JP" altLang="en-US" sz="2000">
                <a:highlight>
                  <a:srgbClr val="FFFF00"/>
                </a:highlight>
              </a:rPr>
              <a:t>这 人 若 不 是 从 神 来 的 ， 甚 麽 也 不 能 做 。</a:t>
            </a:r>
            <a:endParaRPr lang="en-US" sz="2000" dirty="0"/>
          </a:p>
        </p:txBody>
      </p:sp>
    </p:spTree>
    <p:extLst>
      <p:ext uri="{BB962C8B-B14F-4D97-AF65-F5344CB8AC3E}">
        <p14:creationId xmlns:p14="http://schemas.microsoft.com/office/powerpoint/2010/main" val="1410099978"/>
      </p:ext>
    </p:extLst>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15120</TotalTime>
  <Words>6072</Words>
  <Application>Microsoft Macintosh PowerPoint</Application>
  <PresentationFormat>On-screen Show (16:9)</PresentationFormat>
  <Paragraphs>309</Paragraphs>
  <Slides>43</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system-ui</vt:lpstr>
      <vt:lpstr>Calibri</vt:lpstr>
      <vt:lpstr>Nunito</vt:lpstr>
      <vt:lpstr>Shift</vt:lpstr>
      <vt:lpstr>主的话与祂的福音</vt:lpstr>
      <vt:lpstr>四、眼开之后，看见了什么？</vt:lpstr>
      <vt:lpstr>2 门 徒 问 耶 稣 说 ： 拉 比 ， 这 人 生 来 是 瞎 眼 的 ， 是 谁 犯 了 罪 ？ 是 这 人 呢 ？ 是 他 父 母 呢 ？</vt:lpstr>
      <vt:lpstr>6 耶 稣 说 了 这 话 ， 就 吐 唾 沫 在 地 上 ， 用 唾 沫 和 泥 抹 在 瞎 子 的 眼 睛 上 ，</vt:lpstr>
      <vt:lpstr>信心开始于对主耶稣的顺服，和单纯的信心 </vt:lpstr>
      <vt:lpstr>法利赛人信的是他们的“神学”，但不是主   </vt:lpstr>
      <vt:lpstr> </vt:lpstr>
      <vt:lpstr>他父母选择逃避真理，为什么？</vt:lpstr>
      <vt:lpstr>瞎子的回应：选择了为真理作见证</vt:lpstr>
      <vt:lpstr>耶稣再一次开瞎子的心眼，让他认识神 </vt:lpstr>
      <vt:lpstr>看不见 vs 看见</vt:lpstr>
      <vt:lpstr>神用重价换取我们的救恩</vt:lpstr>
      <vt:lpstr>五、祂挑战热心的人</vt:lpstr>
      <vt:lpstr>马太福音十九章 </vt:lpstr>
      <vt:lpstr>你对这节经文有问题吗？</vt:lpstr>
      <vt:lpstr>你对这节经文有问题吗？</vt:lpstr>
      <vt:lpstr>你对这节经文有问题吗？</vt:lpstr>
      <vt:lpstr>少年人动机正确：想得到永生</vt:lpstr>
      <vt:lpstr>少年人心态正确</vt:lpstr>
      <vt:lpstr>问找对人：耶稣就是永生</vt:lpstr>
      <vt:lpstr>少年人问了正常的问题</vt:lpstr>
      <vt:lpstr>他骄傲</vt:lpstr>
      <vt:lpstr>他没有认罪</vt:lpstr>
      <vt:lpstr>他没有顺服</vt:lpstr>
      <vt:lpstr>撒该的对比</vt:lpstr>
      <vt:lpstr>六、祂定罪心硬的人</vt:lpstr>
      <vt:lpstr>加略人 犹大</vt:lpstr>
      <vt:lpstr>加略人 犹大</vt:lpstr>
      <vt:lpstr>约翰福音12章</vt:lpstr>
      <vt:lpstr>加略人 犹大</vt:lpstr>
      <vt:lpstr>加略人 犹大</vt:lpstr>
      <vt:lpstr>耶稣从起初就知道犹大要卖他</vt:lpstr>
      <vt:lpstr>耶稣从起初就知道犹大要卖他</vt:lpstr>
      <vt:lpstr>主耶稣对犹大的心</vt:lpstr>
      <vt:lpstr>真假门徒</vt:lpstr>
      <vt:lpstr>真假门徒</vt:lpstr>
      <vt:lpstr>七、得救的信心</vt:lpstr>
      <vt:lpstr>马太福音十一章：到我这里来，得 安 息</vt:lpstr>
      <vt:lpstr>谦卑：25 那 时 ， 耶 稣 说 ： 父 阿 ， 天 地 的 主 ， 我 感 谢 你 ！ 因 为 你 将 这 些 事 向 聪 明 通 达 人 就 藏 起 来 ， 向 婴 孩 就 显 出 来 。  </vt:lpstr>
      <vt:lpstr>神的启示：27 一 切 所 有 的 ， 都 是 我 父 交 付 我 的 ； 除 了 父 ， 没 有 人 知 道 子 ； 除 了 子 和 子 所 愿 意 指 示 的 ， 没 有 人 知 道 父 。  </vt:lpstr>
      <vt:lpstr>认罪悔改：28 凡 劳 苦 担 重 担 的 人 可 以 到 我 这 里 来 ， 我 就 使 你 们 得 安 息 。  </vt:lpstr>
      <vt:lpstr>有信心： 28 凡 劳 苦 担 重 担 的 人 可 以 到 我 这 里 来 ， 我 就 使 你 们 得 安 息 。 </vt:lpstr>
      <vt:lpstr>顺服： 29-30 我 心 里 柔 和 谦 卑 ， 你 们 当 负 我 的 轭 ， 学 我 的 样 式 ； 这 样 ， 你 们 心 里 就 必 得 享 安 息 。因 为 我 的 轭 是 容 易 的 ， 我 的 担 子 是 轻 省 的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主的话与祂的福音</dc:title>
  <cp:lastModifiedBy>Xin Zhao</cp:lastModifiedBy>
  <cp:revision>8</cp:revision>
  <dcterms:modified xsi:type="dcterms:W3CDTF">2024-03-24T01:42:05Z</dcterms:modified>
</cp:coreProperties>
</file>