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4"/>
  </p:notesMasterIdLst>
  <p:sldIdLst>
    <p:sldId id="256" r:id="rId2"/>
    <p:sldId id="294" r:id="rId3"/>
    <p:sldId id="304" r:id="rId4"/>
    <p:sldId id="279" r:id="rId5"/>
    <p:sldId id="278" r:id="rId6"/>
    <p:sldId id="281" r:id="rId7"/>
    <p:sldId id="282" r:id="rId8"/>
    <p:sldId id="284" r:id="rId9"/>
    <p:sldId id="286" r:id="rId10"/>
    <p:sldId id="288" r:id="rId11"/>
    <p:sldId id="289" r:id="rId12"/>
    <p:sldId id="280" r:id="rId13"/>
    <p:sldId id="290" r:id="rId14"/>
    <p:sldId id="317" r:id="rId15"/>
    <p:sldId id="316" r:id="rId16"/>
    <p:sldId id="314" r:id="rId17"/>
    <p:sldId id="318" r:id="rId18"/>
    <p:sldId id="309" r:id="rId19"/>
    <p:sldId id="320" r:id="rId20"/>
    <p:sldId id="321" r:id="rId21"/>
    <p:sldId id="323" r:id="rId22"/>
    <p:sldId id="324" r:id="rId23"/>
    <p:sldId id="326" r:id="rId24"/>
    <p:sldId id="329" r:id="rId25"/>
    <p:sldId id="328" r:id="rId26"/>
    <p:sldId id="330" r:id="rId27"/>
    <p:sldId id="331" r:id="rId28"/>
    <p:sldId id="338" r:id="rId29"/>
    <p:sldId id="332" r:id="rId30"/>
    <p:sldId id="333" r:id="rId31"/>
    <p:sldId id="339" r:id="rId32"/>
    <p:sldId id="337" r:id="rId33"/>
  </p:sldIdLst>
  <p:sldSz cx="9144000" cy="5143500" type="screen16x9"/>
  <p:notesSz cx="6858000" cy="9144000"/>
  <p:embeddedFontLst>
    <p:embeddedFont>
      <p:font typeface="Nunito" pitchFamily="2" charset="77"/>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94AAC1-685F-C344-ABCA-EE20682BC7C3}" v="21" dt="2024-03-17T01:48:49.7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07"/>
    <p:restoredTop sz="85048"/>
  </p:normalViewPr>
  <p:slideViewPr>
    <p:cSldViewPr snapToGrid="0">
      <p:cViewPr>
        <p:scale>
          <a:sx n="140" d="100"/>
          <a:sy n="140" d="100"/>
        </p:scale>
        <p:origin x="1064" y="23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256D4E-9B61-FF49-B63A-21F445C7DFC6}"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404FA2D8-6EE9-BB4E-90DF-5115F8421D22}">
      <dgm:prSet/>
      <dgm:spPr/>
      <dgm:t>
        <a:bodyPr/>
        <a:lstStyle/>
        <a:p>
          <a:r>
            <a:rPr lang="zh-CN" altLang="en-US" b="0" i="0" dirty="0"/>
            <a:t>以色列</a:t>
          </a:r>
          <a:r>
            <a:rPr lang="zh-CN" b="0" i="0" dirty="0"/>
            <a:t>犯罪</a:t>
          </a:r>
          <a:endParaRPr lang="en-US" dirty="0"/>
        </a:p>
      </dgm:t>
    </dgm:pt>
    <dgm:pt modelId="{F1243D80-1FEB-D049-B755-1E440A7A1BDC}" type="parTrans" cxnId="{A33B0C15-190F-8E4B-ACC9-439BA0627C58}">
      <dgm:prSet/>
      <dgm:spPr/>
      <dgm:t>
        <a:bodyPr/>
        <a:lstStyle/>
        <a:p>
          <a:endParaRPr lang="en-US"/>
        </a:p>
      </dgm:t>
    </dgm:pt>
    <dgm:pt modelId="{09F0DC9E-F784-054D-AEB8-8D7EBE808FA9}" type="sibTrans" cxnId="{A33B0C15-190F-8E4B-ACC9-439BA0627C58}">
      <dgm:prSet/>
      <dgm:spPr/>
      <dgm:t>
        <a:bodyPr/>
        <a:lstStyle/>
        <a:p>
          <a:endParaRPr lang="en-US"/>
        </a:p>
      </dgm:t>
    </dgm:pt>
    <dgm:pt modelId="{15CDC6D1-A876-3349-8C3B-D21A0D3AB3FB}">
      <dgm:prSet/>
      <dgm:spPr/>
      <dgm:t>
        <a:bodyPr/>
        <a:lstStyle/>
        <a:p>
          <a:r>
            <a:rPr lang="zh-CN" b="0" i="0" dirty="0"/>
            <a:t>火蛇</a:t>
          </a:r>
          <a:r>
            <a:rPr lang="zh-CN" altLang="en-US" b="0" i="0" dirty="0"/>
            <a:t>灾难</a:t>
          </a:r>
          <a:endParaRPr lang="en-US" dirty="0"/>
        </a:p>
      </dgm:t>
    </dgm:pt>
    <dgm:pt modelId="{895BB965-E76D-A149-B897-F38480ABC50A}" type="parTrans" cxnId="{C208BFB9-A61E-B045-81CD-DBCEBAA27535}">
      <dgm:prSet/>
      <dgm:spPr/>
      <dgm:t>
        <a:bodyPr/>
        <a:lstStyle/>
        <a:p>
          <a:endParaRPr lang="en-US"/>
        </a:p>
      </dgm:t>
    </dgm:pt>
    <dgm:pt modelId="{B033861A-013F-F643-81A5-6DEE8CE83440}" type="sibTrans" cxnId="{C208BFB9-A61E-B045-81CD-DBCEBAA27535}">
      <dgm:prSet/>
      <dgm:spPr/>
      <dgm:t>
        <a:bodyPr/>
        <a:lstStyle/>
        <a:p>
          <a:endParaRPr lang="en-US"/>
        </a:p>
      </dgm:t>
    </dgm:pt>
    <dgm:pt modelId="{04123E31-736F-BF48-9722-CDECCAD16F4E}">
      <dgm:prSet/>
      <dgm:spPr/>
      <dgm:t>
        <a:bodyPr/>
        <a:lstStyle/>
        <a:p>
          <a:r>
            <a:rPr lang="zh-CN" b="0" i="0" u="none" dirty="0"/>
            <a:t>悔改</a:t>
          </a:r>
          <a:endParaRPr lang="en-US" u="none" dirty="0"/>
        </a:p>
      </dgm:t>
    </dgm:pt>
    <dgm:pt modelId="{51ADDABE-6B10-5B44-94FD-79BD5BC71E7E}" type="parTrans" cxnId="{B9775E08-86BD-E44B-9975-7C3CA3C25971}">
      <dgm:prSet/>
      <dgm:spPr/>
      <dgm:t>
        <a:bodyPr/>
        <a:lstStyle/>
        <a:p>
          <a:endParaRPr lang="en-US"/>
        </a:p>
      </dgm:t>
    </dgm:pt>
    <dgm:pt modelId="{BF334267-9765-A241-8541-49DD3ECDD7C1}" type="sibTrans" cxnId="{B9775E08-86BD-E44B-9975-7C3CA3C25971}">
      <dgm:prSet/>
      <dgm:spPr/>
      <dgm:t>
        <a:bodyPr/>
        <a:lstStyle/>
        <a:p>
          <a:endParaRPr lang="en-US"/>
        </a:p>
      </dgm:t>
    </dgm:pt>
    <dgm:pt modelId="{686EA492-303C-DE42-86E1-EE20BC027C72}">
      <dgm:prSet/>
      <dgm:spPr/>
      <dgm:t>
        <a:bodyPr/>
        <a:lstStyle/>
        <a:p>
          <a:r>
            <a:rPr lang="zh-CN" b="0" i="0" u="none" dirty="0"/>
            <a:t>铜蛇拯救</a:t>
          </a:r>
          <a:endParaRPr lang="en-US" u="none" dirty="0"/>
        </a:p>
      </dgm:t>
    </dgm:pt>
    <dgm:pt modelId="{0F63AB73-818C-5D4D-A86B-237410F1F229}" type="parTrans" cxnId="{ADDB02D5-F5F0-294C-BB82-38E372433A78}">
      <dgm:prSet/>
      <dgm:spPr/>
      <dgm:t>
        <a:bodyPr/>
        <a:lstStyle/>
        <a:p>
          <a:endParaRPr lang="en-US"/>
        </a:p>
      </dgm:t>
    </dgm:pt>
    <dgm:pt modelId="{4574B4B5-9C7A-E44E-9D95-2D00F92FD859}" type="sibTrans" cxnId="{ADDB02D5-F5F0-294C-BB82-38E372433A78}">
      <dgm:prSet/>
      <dgm:spPr/>
      <dgm:t>
        <a:bodyPr/>
        <a:lstStyle/>
        <a:p>
          <a:endParaRPr lang="en-US"/>
        </a:p>
      </dgm:t>
    </dgm:pt>
    <dgm:pt modelId="{76410E56-D875-0247-AF26-D62341160CDF}">
      <dgm:prSet/>
      <dgm:spPr/>
      <dgm:t>
        <a:bodyPr/>
        <a:lstStyle/>
        <a:p>
          <a:r>
            <a:rPr lang="zh-CN" b="0" i="0" u="none" dirty="0"/>
            <a:t>仰望得救</a:t>
          </a:r>
          <a:endParaRPr lang="en-US" u="none" dirty="0"/>
        </a:p>
      </dgm:t>
    </dgm:pt>
    <dgm:pt modelId="{2B15321B-2D21-8E41-B830-A3C65105920F}" type="parTrans" cxnId="{81CFEE1F-553E-5444-AE10-D3AAB5E27B41}">
      <dgm:prSet/>
      <dgm:spPr/>
      <dgm:t>
        <a:bodyPr/>
        <a:lstStyle/>
        <a:p>
          <a:endParaRPr lang="en-US"/>
        </a:p>
      </dgm:t>
    </dgm:pt>
    <dgm:pt modelId="{E2D9FF4D-162E-084E-8E5B-9D823DD25522}" type="sibTrans" cxnId="{81CFEE1F-553E-5444-AE10-D3AAB5E27B41}">
      <dgm:prSet/>
      <dgm:spPr/>
      <dgm:t>
        <a:bodyPr/>
        <a:lstStyle/>
        <a:p>
          <a:endParaRPr lang="en-US"/>
        </a:p>
      </dgm:t>
    </dgm:pt>
    <dgm:pt modelId="{594B44A9-ECC4-C54F-B110-48DE87DF060D}" type="pres">
      <dgm:prSet presAssocID="{55256D4E-9B61-FF49-B63A-21F445C7DFC6}" presName="Name0" presStyleCnt="0">
        <dgm:presLayoutVars>
          <dgm:dir/>
          <dgm:resizeHandles val="exact"/>
        </dgm:presLayoutVars>
      </dgm:prSet>
      <dgm:spPr/>
    </dgm:pt>
    <dgm:pt modelId="{6EFF6E33-DB3F-C24A-BC20-7F7E3DE70F78}" type="pres">
      <dgm:prSet presAssocID="{404FA2D8-6EE9-BB4E-90DF-5115F8421D22}" presName="node" presStyleLbl="node1" presStyleIdx="0" presStyleCnt="5" custScaleX="127677" custScaleY="201646">
        <dgm:presLayoutVars>
          <dgm:bulletEnabled val="1"/>
        </dgm:presLayoutVars>
      </dgm:prSet>
      <dgm:spPr/>
    </dgm:pt>
    <dgm:pt modelId="{9809D9B9-B847-EB4D-840D-2B1EFCFBE3C2}" type="pres">
      <dgm:prSet presAssocID="{09F0DC9E-F784-054D-AEB8-8D7EBE808FA9}" presName="sibTrans" presStyleLbl="sibTrans2D1" presStyleIdx="0" presStyleCnt="4"/>
      <dgm:spPr/>
    </dgm:pt>
    <dgm:pt modelId="{9484892F-26E5-8E43-9037-47C25AE56876}" type="pres">
      <dgm:prSet presAssocID="{09F0DC9E-F784-054D-AEB8-8D7EBE808FA9}" presName="connectorText" presStyleLbl="sibTrans2D1" presStyleIdx="0" presStyleCnt="4"/>
      <dgm:spPr/>
    </dgm:pt>
    <dgm:pt modelId="{2871DEA4-74BF-7F41-9CD8-9E5C0DA6111C}" type="pres">
      <dgm:prSet presAssocID="{15CDC6D1-A876-3349-8C3B-D21A0D3AB3FB}" presName="node" presStyleLbl="node1" presStyleIdx="1" presStyleCnt="5" custScaleX="141097" custScaleY="197797">
        <dgm:presLayoutVars>
          <dgm:bulletEnabled val="1"/>
        </dgm:presLayoutVars>
      </dgm:prSet>
      <dgm:spPr/>
    </dgm:pt>
    <dgm:pt modelId="{86B91175-4C0E-2749-9917-8CE4091BD802}" type="pres">
      <dgm:prSet presAssocID="{B033861A-013F-F643-81A5-6DEE8CE83440}" presName="sibTrans" presStyleLbl="sibTrans2D1" presStyleIdx="1" presStyleCnt="4"/>
      <dgm:spPr/>
    </dgm:pt>
    <dgm:pt modelId="{B3923A1A-E268-E142-8349-78E6E9C07A5E}" type="pres">
      <dgm:prSet presAssocID="{B033861A-013F-F643-81A5-6DEE8CE83440}" presName="connectorText" presStyleLbl="sibTrans2D1" presStyleIdx="1" presStyleCnt="4"/>
      <dgm:spPr/>
    </dgm:pt>
    <dgm:pt modelId="{E37F49DC-731D-884A-AD45-6B635BA8F13C}" type="pres">
      <dgm:prSet presAssocID="{04123E31-736F-BF48-9722-CDECCAD16F4E}" presName="node" presStyleLbl="node1" presStyleIdx="2" presStyleCnt="5" custScaleX="125501" custScaleY="193781">
        <dgm:presLayoutVars>
          <dgm:bulletEnabled val="1"/>
        </dgm:presLayoutVars>
      </dgm:prSet>
      <dgm:spPr/>
    </dgm:pt>
    <dgm:pt modelId="{447AC174-2D1D-9147-BC5C-FD4E15505DBF}" type="pres">
      <dgm:prSet presAssocID="{BF334267-9765-A241-8541-49DD3ECDD7C1}" presName="sibTrans" presStyleLbl="sibTrans2D1" presStyleIdx="2" presStyleCnt="4"/>
      <dgm:spPr/>
    </dgm:pt>
    <dgm:pt modelId="{C183A6D8-4D5A-3C40-97A6-1071824B4821}" type="pres">
      <dgm:prSet presAssocID="{BF334267-9765-A241-8541-49DD3ECDD7C1}" presName="connectorText" presStyleLbl="sibTrans2D1" presStyleIdx="2" presStyleCnt="4"/>
      <dgm:spPr/>
    </dgm:pt>
    <dgm:pt modelId="{75E89A6B-1A7F-6A41-AD91-ED9F9EC8D798}" type="pres">
      <dgm:prSet presAssocID="{686EA492-303C-DE42-86E1-EE20BC027C72}" presName="node" presStyleLbl="node1" presStyleIdx="3" presStyleCnt="5" custScaleX="120429" custScaleY="186069">
        <dgm:presLayoutVars>
          <dgm:bulletEnabled val="1"/>
        </dgm:presLayoutVars>
      </dgm:prSet>
      <dgm:spPr/>
    </dgm:pt>
    <dgm:pt modelId="{4E4B5394-F669-7B48-9BA3-BA3DEE5A3110}" type="pres">
      <dgm:prSet presAssocID="{4574B4B5-9C7A-E44E-9D95-2D00F92FD859}" presName="sibTrans" presStyleLbl="sibTrans2D1" presStyleIdx="3" presStyleCnt="4"/>
      <dgm:spPr/>
    </dgm:pt>
    <dgm:pt modelId="{19707622-F254-C042-A078-08F57F82D8AC}" type="pres">
      <dgm:prSet presAssocID="{4574B4B5-9C7A-E44E-9D95-2D00F92FD859}" presName="connectorText" presStyleLbl="sibTrans2D1" presStyleIdx="3" presStyleCnt="4"/>
      <dgm:spPr/>
    </dgm:pt>
    <dgm:pt modelId="{51843189-C2ED-4B49-B924-0BCF2E80DF7B}" type="pres">
      <dgm:prSet presAssocID="{76410E56-D875-0247-AF26-D62341160CDF}" presName="node" presStyleLbl="node1" presStyleIdx="4" presStyleCnt="5" custScaleX="131280" custScaleY="191736">
        <dgm:presLayoutVars>
          <dgm:bulletEnabled val="1"/>
        </dgm:presLayoutVars>
      </dgm:prSet>
      <dgm:spPr/>
    </dgm:pt>
  </dgm:ptLst>
  <dgm:cxnLst>
    <dgm:cxn modelId="{86109C00-CCCA-334B-B144-6E52E5BA74EA}" type="presOf" srcId="{09F0DC9E-F784-054D-AEB8-8D7EBE808FA9}" destId="{9809D9B9-B847-EB4D-840D-2B1EFCFBE3C2}" srcOrd="0" destOrd="0" presId="urn:microsoft.com/office/officeart/2005/8/layout/process1"/>
    <dgm:cxn modelId="{B9775E08-86BD-E44B-9975-7C3CA3C25971}" srcId="{55256D4E-9B61-FF49-B63A-21F445C7DFC6}" destId="{04123E31-736F-BF48-9722-CDECCAD16F4E}" srcOrd="2" destOrd="0" parTransId="{51ADDABE-6B10-5B44-94FD-79BD5BC71E7E}" sibTransId="{BF334267-9765-A241-8541-49DD3ECDD7C1}"/>
    <dgm:cxn modelId="{8AB6CA0A-8990-624B-861F-B3F88D203050}" type="presOf" srcId="{B033861A-013F-F643-81A5-6DEE8CE83440}" destId="{86B91175-4C0E-2749-9917-8CE4091BD802}" srcOrd="0" destOrd="0" presId="urn:microsoft.com/office/officeart/2005/8/layout/process1"/>
    <dgm:cxn modelId="{245ED912-AB35-AC4A-82F6-5F289C30DE2E}" type="presOf" srcId="{BF334267-9765-A241-8541-49DD3ECDD7C1}" destId="{C183A6D8-4D5A-3C40-97A6-1071824B4821}" srcOrd="1" destOrd="0" presId="urn:microsoft.com/office/officeart/2005/8/layout/process1"/>
    <dgm:cxn modelId="{F19EBB13-6745-1F46-80A2-2468E60255C7}" type="presOf" srcId="{04123E31-736F-BF48-9722-CDECCAD16F4E}" destId="{E37F49DC-731D-884A-AD45-6B635BA8F13C}" srcOrd="0" destOrd="0" presId="urn:microsoft.com/office/officeart/2005/8/layout/process1"/>
    <dgm:cxn modelId="{A33B0C15-190F-8E4B-ACC9-439BA0627C58}" srcId="{55256D4E-9B61-FF49-B63A-21F445C7DFC6}" destId="{404FA2D8-6EE9-BB4E-90DF-5115F8421D22}" srcOrd="0" destOrd="0" parTransId="{F1243D80-1FEB-D049-B755-1E440A7A1BDC}" sibTransId="{09F0DC9E-F784-054D-AEB8-8D7EBE808FA9}"/>
    <dgm:cxn modelId="{81CFEE1F-553E-5444-AE10-D3AAB5E27B41}" srcId="{55256D4E-9B61-FF49-B63A-21F445C7DFC6}" destId="{76410E56-D875-0247-AF26-D62341160CDF}" srcOrd="4" destOrd="0" parTransId="{2B15321B-2D21-8E41-B830-A3C65105920F}" sibTransId="{E2D9FF4D-162E-084E-8E5B-9D823DD25522}"/>
    <dgm:cxn modelId="{082EC72B-23F2-8542-9F20-96D499D670F2}" type="presOf" srcId="{09F0DC9E-F784-054D-AEB8-8D7EBE808FA9}" destId="{9484892F-26E5-8E43-9037-47C25AE56876}" srcOrd="1" destOrd="0" presId="urn:microsoft.com/office/officeart/2005/8/layout/process1"/>
    <dgm:cxn modelId="{7FD2A93F-BDA5-674B-A000-3D0422075679}" type="presOf" srcId="{404FA2D8-6EE9-BB4E-90DF-5115F8421D22}" destId="{6EFF6E33-DB3F-C24A-BC20-7F7E3DE70F78}" srcOrd="0" destOrd="0" presId="urn:microsoft.com/office/officeart/2005/8/layout/process1"/>
    <dgm:cxn modelId="{73BCB743-F9B0-084B-933B-5FEC640AE11F}" type="presOf" srcId="{BF334267-9765-A241-8541-49DD3ECDD7C1}" destId="{447AC174-2D1D-9147-BC5C-FD4E15505DBF}" srcOrd="0" destOrd="0" presId="urn:microsoft.com/office/officeart/2005/8/layout/process1"/>
    <dgm:cxn modelId="{60F21351-D892-F447-924A-BD9B851AE9C4}" type="presOf" srcId="{4574B4B5-9C7A-E44E-9D95-2D00F92FD859}" destId="{4E4B5394-F669-7B48-9BA3-BA3DEE5A3110}" srcOrd="0" destOrd="0" presId="urn:microsoft.com/office/officeart/2005/8/layout/process1"/>
    <dgm:cxn modelId="{3ED7F068-99C3-E243-BD3C-076F302C0FEE}" type="presOf" srcId="{15CDC6D1-A876-3349-8C3B-D21A0D3AB3FB}" destId="{2871DEA4-74BF-7F41-9CD8-9E5C0DA6111C}" srcOrd="0" destOrd="0" presId="urn:microsoft.com/office/officeart/2005/8/layout/process1"/>
    <dgm:cxn modelId="{F1A02FAE-69EE-D944-B7FE-D92C8D8034F1}" type="presOf" srcId="{B033861A-013F-F643-81A5-6DEE8CE83440}" destId="{B3923A1A-E268-E142-8349-78E6E9C07A5E}" srcOrd="1" destOrd="0" presId="urn:microsoft.com/office/officeart/2005/8/layout/process1"/>
    <dgm:cxn modelId="{8DC6D6B6-CB43-F746-8235-3656916B0579}" type="presOf" srcId="{4574B4B5-9C7A-E44E-9D95-2D00F92FD859}" destId="{19707622-F254-C042-A078-08F57F82D8AC}" srcOrd="1" destOrd="0" presId="urn:microsoft.com/office/officeart/2005/8/layout/process1"/>
    <dgm:cxn modelId="{C208BFB9-A61E-B045-81CD-DBCEBAA27535}" srcId="{55256D4E-9B61-FF49-B63A-21F445C7DFC6}" destId="{15CDC6D1-A876-3349-8C3B-D21A0D3AB3FB}" srcOrd="1" destOrd="0" parTransId="{895BB965-E76D-A149-B897-F38480ABC50A}" sibTransId="{B033861A-013F-F643-81A5-6DEE8CE83440}"/>
    <dgm:cxn modelId="{3C49E7D1-9E8D-F44F-88DA-FC85BD6C48FF}" type="presOf" srcId="{55256D4E-9B61-FF49-B63A-21F445C7DFC6}" destId="{594B44A9-ECC4-C54F-B110-48DE87DF060D}" srcOrd="0" destOrd="0" presId="urn:microsoft.com/office/officeart/2005/8/layout/process1"/>
    <dgm:cxn modelId="{ADDB02D5-F5F0-294C-BB82-38E372433A78}" srcId="{55256D4E-9B61-FF49-B63A-21F445C7DFC6}" destId="{686EA492-303C-DE42-86E1-EE20BC027C72}" srcOrd="3" destOrd="0" parTransId="{0F63AB73-818C-5D4D-A86B-237410F1F229}" sibTransId="{4574B4B5-9C7A-E44E-9D95-2D00F92FD859}"/>
    <dgm:cxn modelId="{00482BFA-F630-8447-9996-0B974E92FB92}" type="presOf" srcId="{76410E56-D875-0247-AF26-D62341160CDF}" destId="{51843189-C2ED-4B49-B924-0BCF2E80DF7B}" srcOrd="0" destOrd="0" presId="urn:microsoft.com/office/officeart/2005/8/layout/process1"/>
    <dgm:cxn modelId="{620A4BFF-E54C-CA40-9956-45004F3A5E59}" type="presOf" srcId="{686EA492-303C-DE42-86E1-EE20BC027C72}" destId="{75E89A6B-1A7F-6A41-AD91-ED9F9EC8D798}" srcOrd="0" destOrd="0" presId="urn:microsoft.com/office/officeart/2005/8/layout/process1"/>
    <dgm:cxn modelId="{D2CB0C5C-E8F0-1442-B36B-4DE9C1938CC1}" type="presParOf" srcId="{594B44A9-ECC4-C54F-B110-48DE87DF060D}" destId="{6EFF6E33-DB3F-C24A-BC20-7F7E3DE70F78}" srcOrd="0" destOrd="0" presId="urn:microsoft.com/office/officeart/2005/8/layout/process1"/>
    <dgm:cxn modelId="{C04E1D71-ED81-AE47-83C4-5216991F1BA0}" type="presParOf" srcId="{594B44A9-ECC4-C54F-B110-48DE87DF060D}" destId="{9809D9B9-B847-EB4D-840D-2B1EFCFBE3C2}" srcOrd="1" destOrd="0" presId="urn:microsoft.com/office/officeart/2005/8/layout/process1"/>
    <dgm:cxn modelId="{79EFA171-9420-7C49-B1BE-F4A3B2E7EFAF}" type="presParOf" srcId="{9809D9B9-B847-EB4D-840D-2B1EFCFBE3C2}" destId="{9484892F-26E5-8E43-9037-47C25AE56876}" srcOrd="0" destOrd="0" presId="urn:microsoft.com/office/officeart/2005/8/layout/process1"/>
    <dgm:cxn modelId="{CEF1956B-1419-6844-B2A2-6B2B1377600A}" type="presParOf" srcId="{594B44A9-ECC4-C54F-B110-48DE87DF060D}" destId="{2871DEA4-74BF-7F41-9CD8-9E5C0DA6111C}" srcOrd="2" destOrd="0" presId="urn:microsoft.com/office/officeart/2005/8/layout/process1"/>
    <dgm:cxn modelId="{651282EA-08EB-CC46-A164-7B377F967A9C}" type="presParOf" srcId="{594B44A9-ECC4-C54F-B110-48DE87DF060D}" destId="{86B91175-4C0E-2749-9917-8CE4091BD802}" srcOrd="3" destOrd="0" presId="urn:microsoft.com/office/officeart/2005/8/layout/process1"/>
    <dgm:cxn modelId="{B845DDA3-11F5-2A48-9153-753974BB0E30}" type="presParOf" srcId="{86B91175-4C0E-2749-9917-8CE4091BD802}" destId="{B3923A1A-E268-E142-8349-78E6E9C07A5E}" srcOrd="0" destOrd="0" presId="urn:microsoft.com/office/officeart/2005/8/layout/process1"/>
    <dgm:cxn modelId="{695D86B4-C510-2049-8F95-3CC53409FE3E}" type="presParOf" srcId="{594B44A9-ECC4-C54F-B110-48DE87DF060D}" destId="{E37F49DC-731D-884A-AD45-6B635BA8F13C}" srcOrd="4" destOrd="0" presId="urn:microsoft.com/office/officeart/2005/8/layout/process1"/>
    <dgm:cxn modelId="{4E723900-16C6-1B4A-B59F-681D9B7840B0}" type="presParOf" srcId="{594B44A9-ECC4-C54F-B110-48DE87DF060D}" destId="{447AC174-2D1D-9147-BC5C-FD4E15505DBF}" srcOrd="5" destOrd="0" presId="urn:microsoft.com/office/officeart/2005/8/layout/process1"/>
    <dgm:cxn modelId="{948F40CF-8887-8D48-9401-3796EFF5C44D}" type="presParOf" srcId="{447AC174-2D1D-9147-BC5C-FD4E15505DBF}" destId="{C183A6D8-4D5A-3C40-97A6-1071824B4821}" srcOrd="0" destOrd="0" presId="urn:microsoft.com/office/officeart/2005/8/layout/process1"/>
    <dgm:cxn modelId="{ECCD574A-B42F-5C49-8695-5BA124282D31}" type="presParOf" srcId="{594B44A9-ECC4-C54F-B110-48DE87DF060D}" destId="{75E89A6B-1A7F-6A41-AD91-ED9F9EC8D798}" srcOrd="6" destOrd="0" presId="urn:microsoft.com/office/officeart/2005/8/layout/process1"/>
    <dgm:cxn modelId="{CF5A60BA-3508-AB4C-B463-8539277E1D98}" type="presParOf" srcId="{594B44A9-ECC4-C54F-B110-48DE87DF060D}" destId="{4E4B5394-F669-7B48-9BA3-BA3DEE5A3110}" srcOrd="7" destOrd="0" presId="urn:microsoft.com/office/officeart/2005/8/layout/process1"/>
    <dgm:cxn modelId="{F43C0051-969B-754C-93D9-0F13B0413261}" type="presParOf" srcId="{4E4B5394-F669-7B48-9BA3-BA3DEE5A3110}" destId="{19707622-F254-C042-A078-08F57F82D8AC}" srcOrd="0" destOrd="0" presId="urn:microsoft.com/office/officeart/2005/8/layout/process1"/>
    <dgm:cxn modelId="{47AC6F7A-21AD-A14E-B557-F730BB143E5F}" type="presParOf" srcId="{594B44A9-ECC4-C54F-B110-48DE87DF060D}" destId="{51843189-C2ED-4B49-B924-0BCF2E80DF7B}"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FF6E33-DB3F-C24A-BC20-7F7E3DE70F78}">
      <dsp:nvSpPr>
        <dsp:cNvPr id="0" name=""/>
        <dsp:cNvSpPr/>
      </dsp:nvSpPr>
      <dsp:spPr>
        <a:xfrm>
          <a:off x="1483" y="1042693"/>
          <a:ext cx="1201831" cy="11388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b="0" i="0" kern="1200" dirty="0"/>
            <a:t>以色列</a:t>
          </a:r>
          <a:r>
            <a:rPr lang="zh-CN" sz="1800" b="0" i="0" kern="1200" dirty="0"/>
            <a:t>犯罪</a:t>
          </a:r>
          <a:endParaRPr lang="en-US" sz="1800" kern="1200" dirty="0"/>
        </a:p>
      </dsp:txBody>
      <dsp:txXfrm>
        <a:off x="34839" y="1076049"/>
        <a:ext cx="1135119" cy="1072151"/>
      </dsp:txXfrm>
    </dsp:sp>
    <dsp:sp modelId="{9809D9B9-B847-EB4D-840D-2B1EFCFBE3C2}">
      <dsp:nvSpPr>
        <dsp:cNvPr id="0" name=""/>
        <dsp:cNvSpPr/>
      </dsp:nvSpPr>
      <dsp:spPr>
        <a:xfrm>
          <a:off x="1297445" y="1495403"/>
          <a:ext cx="199556" cy="2334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297445" y="1542092"/>
        <a:ext cx="139689" cy="140065"/>
      </dsp:txXfrm>
    </dsp:sp>
    <dsp:sp modelId="{2871DEA4-74BF-7F41-9CD8-9E5C0DA6111C}">
      <dsp:nvSpPr>
        <dsp:cNvPr id="0" name=""/>
        <dsp:cNvSpPr/>
      </dsp:nvSpPr>
      <dsp:spPr>
        <a:xfrm>
          <a:off x="1579837" y="1053562"/>
          <a:ext cx="1328154" cy="11171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sz="1800" b="0" i="0" kern="1200" dirty="0"/>
            <a:t>火蛇</a:t>
          </a:r>
          <a:r>
            <a:rPr lang="zh-CN" altLang="en-US" sz="1800" b="0" i="0" kern="1200" dirty="0"/>
            <a:t>灾难</a:t>
          </a:r>
          <a:endParaRPr lang="en-US" sz="1800" kern="1200" dirty="0"/>
        </a:p>
      </dsp:txBody>
      <dsp:txXfrm>
        <a:off x="1612556" y="1086281"/>
        <a:ext cx="1262716" cy="1051687"/>
      </dsp:txXfrm>
    </dsp:sp>
    <dsp:sp modelId="{86B91175-4C0E-2749-9917-8CE4091BD802}">
      <dsp:nvSpPr>
        <dsp:cNvPr id="0" name=""/>
        <dsp:cNvSpPr/>
      </dsp:nvSpPr>
      <dsp:spPr>
        <a:xfrm>
          <a:off x="3002122" y="1495403"/>
          <a:ext cx="199556" cy="2334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002122" y="1542092"/>
        <a:ext cx="139689" cy="140065"/>
      </dsp:txXfrm>
    </dsp:sp>
    <dsp:sp modelId="{E37F49DC-731D-884A-AD45-6B635BA8F13C}">
      <dsp:nvSpPr>
        <dsp:cNvPr id="0" name=""/>
        <dsp:cNvSpPr/>
      </dsp:nvSpPr>
      <dsp:spPr>
        <a:xfrm>
          <a:off x="3284514" y="1064903"/>
          <a:ext cx="1181348" cy="10944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sz="1800" b="0" i="0" u="none" kern="1200" dirty="0"/>
            <a:t>悔改</a:t>
          </a:r>
          <a:endParaRPr lang="en-US" sz="1800" u="none" kern="1200" dirty="0"/>
        </a:p>
      </dsp:txBody>
      <dsp:txXfrm>
        <a:off x="3316569" y="1096958"/>
        <a:ext cx="1117238" cy="1030333"/>
      </dsp:txXfrm>
    </dsp:sp>
    <dsp:sp modelId="{447AC174-2D1D-9147-BC5C-FD4E15505DBF}">
      <dsp:nvSpPr>
        <dsp:cNvPr id="0" name=""/>
        <dsp:cNvSpPr/>
      </dsp:nvSpPr>
      <dsp:spPr>
        <a:xfrm>
          <a:off x="4559993" y="1495403"/>
          <a:ext cx="199556" cy="2334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559993" y="1542092"/>
        <a:ext cx="139689" cy="140065"/>
      </dsp:txXfrm>
    </dsp:sp>
    <dsp:sp modelId="{75E89A6B-1A7F-6A41-AD91-ED9F9EC8D798}">
      <dsp:nvSpPr>
        <dsp:cNvPr id="0" name=""/>
        <dsp:cNvSpPr/>
      </dsp:nvSpPr>
      <dsp:spPr>
        <a:xfrm>
          <a:off x="4842385" y="1086681"/>
          <a:ext cx="1133605" cy="10508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sz="1800" b="0" i="0" u="none" kern="1200" dirty="0"/>
            <a:t>铜蛇拯救</a:t>
          </a:r>
          <a:endParaRPr lang="en-US" sz="1800" u="none" kern="1200" dirty="0"/>
        </a:p>
      </dsp:txBody>
      <dsp:txXfrm>
        <a:off x="4873164" y="1117460"/>
        <a:ext cx="1072047" cy="989329"/>
      </dsp:txXfrm>
    </dsp:sp>
    <dsp:sp modelId="{4E4B5394-F669-7B48-9BA3-BA3DEE5A3110}">
      <dsp:nvSpPr>
        <dsp:cNvPr id="0" name=""/>
        <dsp:cNvSpPr/>
      </dsp:nvSpPr>
      <dsp:spPr>
        <a:xfrm>
          <a:off x="6070121" y="1495403"/>
          <a:ext cx="199556" cy="2334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6070121" y="1542092"/>
        <a:ext cx="139689" cy="140065"/>
      </dsp:txXfrm>
    </dsp:sp>
    <dsp:sp modelId="{51843189-C2ED-4B49-B924-0BCF2E80DF7B}">
      <dsp:nvSpPr>
        <dsp:cNvPr id="0" name=""/>
        <dsp:cNvSpPr/>
      </dsp:nvSpPr>
      <dsp:spPr>
        <a:xfrm>
          <a:off x="6352513" y="1070678"/>
          <a:ext cx="1235746" cy="10828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sz="1800" b="0" i="0" u="none" kern="1200" dirty="0"/>
            <a:t>仰望得救</a:t>
          </a:r>
          <a:endParaRPr lang="en-US" sz="1800" u="none" kern="1200" dirty="0"/>
        </a:p>
      </dsp:txBody>
      <dsp:txXfrm>
        <a:off x="6384230" y="1102395"/>
        <a:ext cx="1172312" cy="101945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err="1"/>
              <a:t>字大，多讲些解释的例子</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有什么让你口渴</a:t>
            </a:r>
            <a:r>
              <a:rPr lang="zh-CN" altLang="en-US" dirty="0"/>
              <a:t>，羞于出口，耶稣让让你永远不不渴</a:t>
            </a:r>
            <a:endParaRPr lang="en-US" altLang="zh-CN" dirty="0"/>
          </a:p>
        </p:txBody>
      </p:sp>
    </p:spTree>
    <p:extLst>
      <p:ext uri="{BB962C8B-B14F-4D97-AF65-F5344CB8AC3E}">
        <p14:creationId xmlns:p14="http://schemas.microsoft.com/office/powerpoint/2010/main" val="2192830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b82e21ad5a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2b82e21ad5a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5646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b82e21ad5a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b82e21ad5a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150" dirty="0" err="1">
                <a:solidFill>
                  <a:schemeClr val="dk1"/>
                </a:solidFill>
                <a:highlight>
                  <a:srgbClr val="F7F7F7"/>
                </a:highlight>
              </a:rPr>
              <a:t>马太福音的对象是犹太人</a:t>
            </a:r>
            <a:r>
              <a:rPr lang="zh-CN" altLang="en-US" sz="1150" dirty="0">
                <a:solidFill>
                  <a:schemeClr val="dk1"/>
                </a:solidFill>
                <a:highlight>
                  <a:srgbClr val="F7F7F7"/>
                </a:highlight>
              </a:rPr>
              <a:t>，所以有律法</a:t>
            </a:r>
            <a:endParaRPr sz="1150" dirty="0">
              <a:solidFill>
                <a:schemeClr val="dk1"/>
              </a:solidFill>
              <a:highlight>
                <a:srgbClr val="F7F7F7"/>
              </a:highlight>
            </a:endParaRPr>
          </a:p>
        </p:txBody>
      </p:sp>
    </p:spTree>
    <p:extLst>
      <p:ext uri="{BB962C8B-B14F-4D97-AF65-F5344CB8AC3E}">
        <p14:creationId xmlns:p14="http://schemas.microsoft.com/office/powerpoint/2010/main" val="524179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zh-CN" altLang="en-US" dirty="0"/>
              <a:t>他的身份，和身份所带来的财富</a:t>
            </a:r>
            <a:endParaRPr lang="en-US" altLang="zh-CN" dirty="0"/>
          </a:p>
          <a:p>
            <a:r>
              <a:rPr lang="zh-CN" altLang="en-US" dirty="0"/>
              <a:t>再也回不去了</a:t>
            </a:r>
            <a:endParaRPr lang="en-US" dirty="0"/>
          </a:p>
          <a:p>
            <a:endParaRPr lang="en-US" dirty="0"/>
          </a:p>
        </p:txBody>
      </p:sp>
    </p:spTree>
    <p:extLst>
      <p:ext uri="{BB962C8B-B14F-4D97-AF65-F5344CB8AC3E}">
        <p14:creationId xmlns:p14="http://schemas.microsoft.com/office/powerpoint/2010/main" val="171863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6894af9ca0_0_4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6894af9ca0_0_4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err="1"/>
              <a:t>丧掉自己老旧的生命</a:t>
            </a:r>
            <a:r>
              <a:rPr lang="zh-CN" altLang="en-US" dirty="0"/>
              <a:t>，</a:t>
            </a:r>
            <a:endParaRPr lang="en-US" altLang="zh-CN" dirty="0"/>
          </a:p>
          <a:p>
            <a:pPr marL="0" lvl="0" indent="0" algn="l" rtl="0">
              <a:lnSpc>
                <a:spcPct val="115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zh-CN" altLang="en-US" sz="1100" dirty="0"/>
              <a:t>没有病的人不会去找医生：据我爸的例子</a:t>
            </a:r>
            <a:endParaRPr lang="en-US" dirty="0"/>
          </a:p>
        </p:txBody>
      </p:sp>
    </p:spTree>
    <p:extLst>
      <p:ext uri="{BB962C8B-B14F-4D97-AF65-F5344CB8AC3E}">
        <p14:creationId xmlns:p14="http://schemas.microsoft.com/office/powerpoint/2010/main" val="4169250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dirty="0" err="1"/>
              <a:t>法利赛人喜欢献祭</a:t>
            </a:r>
            <a:endParaRPr lang="en-US" dirty="0"/>
          </a:p>
        </p:txBody>
      </p:sp>
    </p:spTree>
    <p:extLst>
      <p:ext uri="{BB962C8B-B14F-4D97-AF65-F5344CB8AC3E}">
        <p14:creationId xmlns:p14="http://schemas.microsoft.com/office/powerpoint/2010/main" val="1919949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口头认主为主不是认罪</a:t>
            </a:r>
            <a:endParaRPr lang="en-US" dirty="0"/>
          </a:p>
          <a:p>
            <a:r>
              <a:rPr lang="en-US" dirty="0" err="1"/>
              <a:t>每次来教会不是认罪</a:t>
            </a:r>
            <a:endParaRPr lang="en-US" dirty="0"/>
          </a:p>
          <a:p>
            <a:r>
              <a:rPr lang="en-US" dirty="0" err="1"/>
              <a:t>重要的是日常</a:t>
            </a:r>
            <a:endParaRPr lang="en-US" dirty="0"/>
          </a:p>
          <a:p>
            <a:endParaRPr lang="en-US" dirty="0"/>
          </a:p>
        </p:txBody>
      </p:sp>
    </p:spTree>
    <p:extLst>
      <p:ext uri="{BB962C8B-B14F-4D97-AF65-F5344CB8AC3E}">
        <p14:creationId xmlns:p14="http://schemas.microsoft.com/office/powerpoint/2010/main" val="3258244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b82e21ad5a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2b82e21ad5a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5109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白日</a:t>
            </a:r>
            <a:r>
              <a:rPr lang="zh-CN" altLang="en-US" dirty="0"/>
              <a:t>：主上十字架之前</a:t>
            </a:r>
            <a:endParaRPr lang="en-US" dirty="0"/>
          </a:p>
        </p:txBody>
      </p:sp>
    </p:spTree>
    <p:extLst>
      <p:ext uri="{BB962C8B-B14F-4D97-AF65-F5344CB8AC3E}">
        <p14:creationId xmlns:p14="http://schemas.microsoft.com/office/powerpoint/2010/main" val="1612885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ja-JP" altLang="en-US" sz="1100"/>
              <a:t>什么是肉身</a:t>
            </a:r>
            <a:r>
              <a:rPr lang="zh-CN" altLang="en-US" sz="1100" dirty="0"/>
              <a:t>，什么是灵？</a:t>
            </a:r>
            <a:endParaRPr lang="en-US" altLang="zh-CN" sz="1100" dirty="0"/>
          </a:p>
          <a:p>
            <a:r>
              <a:rPr lang="ja-JP" altLang="en-US" sz="1100"/>
              <a:t>从 肉 身 生 的 就 是 肉 身</a:t>
            </a:r>
            <a:r>
              <a:rPr lang="zh-CN" altLang="en-US" sz="1100" dirty="0"/>
              <a:t>： 什么是肉身？什么都要毁坏？</a:t>
            </a:r>
            <a:r>
              <a:rPr lang="ja-JP" altLang="en-US" sz="1100"/>
              <a:t> </a:t>
            </a:r>
            <a:endParaRPr lang="en-US" altLang="ja-JP" sz="1100" dirty="0"/>
          </a:p>
          <a:p>
            <a:r>
              <a:rPr lang="en-US" dirty="0" err="1"/>
              <a:t>内心新似一天</a:t>
            </a:r>
            <a:endParaRPr lang="en-US" dirty="0"/>
          </a:p>
          <a:p>
            <a:r>
              <a:rPr lang="en-US" dirty="0" err="1"/>
              <a:t>灵奶</a:t>
            </a:r>
            <a:endParaRPr lang="en-US" dirty="0"/>
          </a:p>
          <a:p>
            <a:r>
              <a:rPr lang="en-US" dirty="0" err="1"/>
              <a:t>不长久犯罪</a:t>
            </a:r>
            <a:endParaRPr lang="en-US" dirty="0"/>
          </a:p>
        </p:txBody>
      </p:sp>
    </p:spTree>
    <p:extLst>
      <p:ext uri="{BB962C8B-B14F-4D97-AF65-F5344CB8AC3E}">
        <p14:creationId xmlns:p14="http://schemas.microsoft.com/office/powerpoint/2010/main" val="2195685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zh-CN" altLang="en-US" sz="1100" dirty="0"/>
              <a:t>一开始并不完全认识神，但却信和顺服</a:t>
            </a:r>
            <a:endParaRPr lang="en-US" altLang="zh-CN" sz="1100"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zh-CN" altLang="en-US" sz="1100" dirty="0"/>
              <a:t>他先信的不是福音知识，而是主</a:t>
            </a:r>
            <a:endParaRPr lang="en-US" altLang="zh-CN" sz="1100"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zh-CN" altLang="en-US" sz="1100" dirty="0"/>
              <a:t>我们现在有些人信的是福音知识（神学），但不是主</a:t>
            </a:r>
            <a:endParaRPr lang="en-US" sz="1100" dirty="0"/>
          </a:p>
          <a:p>
            <a:endParaRPr lang="en-US" dirty="0"/>
          </a:p>
        </p:txBody>
      </p:sp>
    </p:spTree>
    <p:extLst>
      <p:ext uri="{BB962C8B-B14F-4D97-AF65-F5344CB8AC3E}">
        <p14:creationId xmlns:p14="http://schemas.microsoft.com/office/powerpoint/2010/main" val="1768689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zh-CN" altLang="en-US" dirty="0"/>
              <a:t>他们的“神学”是他们的主（偶像），因为“神学”他们拒绝主</a:t>
            </a:r>
            <a:endParaRPr lang="en-US" altLang="zh-CN" dirty="0"/>
          </a:p>
          <a:p>
            <a:endParaRPr lang="en-US" dirty="0"/>
          </a:p>
        </p:txBody>
      </p:sp>
    </p:spTree>
    <p:extLst>
      <p:ext uri="{BB962C8B-B14F-4D97-AF65-F5344CB8AC3E}">
        <p14:creationId xmlns:p14="http://schemas.microsoft.com/office/powerpoint/2010/main" val="15668553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9368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我们也有因为所爱的世界</a:t>
            </a:r>
            <a:r>
              <a:rPr lang="zh-CN" altLang="en-US" dirty="0"/>
              <a:t>，选择逃避真理；</a:t>
            </a:r>
            <a:endParaRPr lang="en-US" altLang="zh-CN" dirty="0"/>
          </a:p>
          <a:p>
            <a:r>
              <a:rPr lang="zh-CN" altLang="en-US" dirty="0"/>
              <a:t>我们怕什么？</a:t>
            </a:r>
            <a:endParaRPr lang="en-US" dirty="0"/>
          </a:p>
        </p:txBody>
      </p:sp>
    </p:spTree>
    <p:extLst>
      <p:ext uri="{BB962C8B-B14F-4D97-AF65-F5344CB8AC3E}">
        <p14:creationId xmlns:p14="http://schemas.microsoft.com/office/powerpoint/2010/main" val="26039503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zh-CN" altLang="en-US" dirty="0"/>
              <a:t>耶稣再一次主动寻找，启示祂是神</a:t>
            </a:r>
            <a:endParaRPr lang="en-US" altLang="zh-CN"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altLang="zh-CN"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zh-CN" altLang="en-US" dirty="0"/>
              <a:t>打开人心的只有神，而不是神学</a:t>
            </a:r>
            <a:endParaRPr lang="en-US" altLang="zh-CN"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zh-CN" altLang="en-US" dirty="0"/>
              <a:t>不用完全认识神，就可以完全的委身于祂</a:t>
            </a:r>
            <a:endParaRPr lang="en-US" altLang="zh-CN"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altLang="zh-CN"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zh-CN" altLang="en-US" dirty="0">
                <a:solidFill>
                  <a:srgbClr val="000000"/>
                </a:solidFill>
                <a:latin typeface="system-ui"/>
              </a:rPr>
              <a:t>真实的信心让我们在委身之后去进一步认识神，进一步成长，认识和成长的过程也是神的恩典</a:t>
            </a:r>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altLang="zh-CN"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altLang="zh-CN" dirty="0"/>
          </a:p>
          <a:p>
            <a:endParaRPr lang="en-US" dirty="0"/>
          </a:p>
        </p:txBody>
      </p:sp>
    </p:spTree>
    <p:extLst>
      <p:ext uri="{BB962C8B-B14F-4D97-AF65-F5344CB8AC3E}">
        <p14:creationId xmlns:p14="http://schemas.microsoft.com/office/powerpoint/2010/main" val="1714303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r>
              <a:rPr lang="en-US" dirty="0" err="1"/>
              <a:t>耶稣开眼睛</a:t>
            </a:r>
            <a:endParaRPr lang="en-US" dirty="0"/>
          </a:p>
          <a:p>
            <a:r>
              <a:rPr lang="en-US" dirty="0" err="1"/>
              <a:t>我们因为什么逃避真理</a:t>
            </a:r>
            <a:endParaRPr lang="en-US" dirty="0"/>
          </a:p>
          <a:p>
            <a:r>
              <a:rPr lang="en-US" dirty="0" err="1"/>
              <a:t>这是神的荣耀</a:t>
            </a:r>
            <a:endParaRPr lang="en-US" dirty="0"/>
          </a:p>
          <a:p>
            <a:endParaRPr lang="en-US" dirty="0"/>
          </a:p>
        </p:txBody>
      </p:sp>
    </p:spTree>
    <p:extLst>
      <p:ext uri="{BB962C8B-B14F-4D97-AF65-F5344CB8AC3E}">
        <p14:creationId xmlns:p14="http://schemas.microsoft.com/office/powerpoint/2010/main" val="1453770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神爱世人</a:t>
            </a:r>
            <a:r>
              <a:rPr lang="zh-CN" altLang="en-US" dirty="0"/>
              <a:t>，但是信和不信截然不同</a:t>
            </a:r>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耶稣是救恩唯一的根源</a:t>
            </a:r>
            <a:r>
              <a:rPr lang="zh-CN" altLang="en-US" dirty="0"/>
              <a:t>。不信他名的人就被定罪，与永生无份。不论多诚恳，多虔诚，多热心行善，每个人都必须重生。</a:t>
            </a:r>
            <a:endParaRPr lang="en-US" altLang="zh-CN"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zh-CN" altLang="en-US" dirty="0"/>
              <a:t>（信佛，一心向善，不行，因为只有圣经所启示神才是真神，只有耶稣才是唯一救主）</a:t>
            </a:r>
            <a:endParaRPr lang="en-US" altLang="zh-CN"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zh-CN" altLang="en-US" dirty="0"/>
              <a:t>对于那些不肯和有罪、垂死的犹太人认同的人，必没有永生的应许。反之，只有离弃罪，信服那位被举起的，我们可以不至灭亡，反得永生。</a:t>
            </a:r>
            <a:endParaRPr lang="en-US" dirty="0"/>
          </a:p>
          <a:p>
            <a:endParaRPr lang="en-US" b="0" baseline="0" dirty="0"/>
          </a:p>
        </p:txBody>
      </p:sp>
    </p:spTree>
    <p:extLst>
      <p:ext uri="{BB962C8B-B14F-4D97-AF65-F5344CB8AC3E}">
        <p14:creationId xmlns:p14="http://schemas.microsoft.com/office/powerpoint/2010/main" val="2985301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bb150f3f9d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bb150f3f9d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573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耶稣专门来寻找这个失丧的人</a:t>
            </a:r>
            <a:endParaRPr lang="en-US" dirty="0"/>
          </a:p>
        </p:txBody>
      </p:sp>
    </p:spTree>
    <p:extLst>
      <p:ext uri="{BB962C8B-B14F-4D97-AF65-F5344CB8AC3E}">
        <p14:creationId xmlns:p14="http://schemas.microsoft.com/office/powerpoint/2010/main" val="2688169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犹太时间</a:t>
            </a:r>
            <a:r>
              <a:rPr lang="zh-CN" altLang="en-US" dirty="0"/>
              <a:t>：中午</a:t>
            </a:r>
            <a:r>
              <a:rPr lang="en-US" altLang="zh-CN" dirty="0"/>
              <a:t>12</a:t>
            </a:r>
            <a:r>
              <a:rPr lang="zh-CN" altLang="en-US" dirty="0"/>
              <a:t>点，罗马时间：下午六点</a:t>
            </a:r>
            <a:endParaRPr lang="en-US" dirty="0"/>
          </a:p>
          <a:p>
            <a:r>
              <a:rPr lang="en-US" dirty="0" err="1"/>
              <a:t>传福音时有没有不好意思跟陌生人开口</a:t>
            </a:r>
            <a:r>
              <a:rPr lang="zh-CN" altLang="en-US" dirty="0"/>
              <a:t>？</a:t>
            </a:r>
            <a:endParaRPr lang="en-US" altLang="zh-CN" dirty="0"/>
          </a:p>
        </p:txBody>
      </p:sp>
    </p:spTree>
    <p:extLst>
      <p:ext uri="{BB962C8B-B14F-4D97-AF65-F5344CB8AC3E}">
        <p14:creationId xmlns:p14="http://schemas.microsoft.com/office/powerpoint/2010/main" val="309454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五个丈夫</a:t>
            </a:r>
            <a:r>
              <a:rPr lang="zh-CN" altLang="en-US" dirty="0"/>
              <a:t>，没有一个能够解决她的满足</a:t>
            </a:r>
            <a:endParaRPr lang="en-US" dirty="0"/>
          </a:p>
        </p:txBody>
      </p:sp>
    </p:spTree>
    <p:extLst>
      <p:ext uri="{BB962C8B-B14F-4D97-AF65-F5344CB8AC3E}">
        <p14:creationId xmlns:p14="http://schemas.microsoft.com/office/powerpoint/2010/main" val="3903555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基利心</a:t>
            </a:r>
            <a:r>
              <a:rPr lang="zh-CN" altLang="en-US" dirty="0"/>
              <a:t>：</a:t>
            </a:r>
            <a:r>
              <a:rPr lang="ja-JP" altLang="en-US" sz="1100"/>
              <a:t>这 山 上 礼 拜 </a:t>
            </a:r>
            <a:endParaRPr lang="en-US" altLang="ja-JP" sz="1100" dirty="0"/>
          </a:p>
          <a:p>
            <a:r>
              <a:rPr lang="ja-JP" altLang="en-US" sz="1100"/>
              <a:t>心灵和真理</a:t>
            </a:r>
            <a:r>
              <a:rPr lang="zh-CN" altLang="en-US" sz="1100" dirty="0"/>
              <a:t>，而不是宗教传统</a:t>
            </a:r>
            <a:endParaRPr lang="en-US" dirty="0"/>
          </a:p>
        </p:txBody>
      </p:sp>
    </p:spTree>
    <p:extLst>
      <p:ext uri="{BB962C8B-B14F-4D97-AF65-F5344CB8AC3E}">
        <p14:creationId xmlns:p14="http://schemas.microsoft.com/office/powerpoint/2010/main" val="53783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耶稣至始终也没有喝到水</a:t>
            </a:r>
            <a:r>
              <a:rPr lang="zh-CN" altLang="en-US" dirty="0"/>
              <a:t>，但是妇人却得到活水</a:t>
            </a:r>
            <a:endParaRPr lang="en-US" altLang="zh-CN"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zh-CN" altLang="en-US" dirty="0"/>
              <a:t>她从躲避众人，到愿意为耶稣作见证，对众人述说她的罪，这是得救的标志。</a:t>
            </a:r>
            <a:endParaRPr lang="en-US" altLang="zh-CN"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zh-CN" altLang="en-US" dirty="0"/>
              <a:t> 小飞弟兄的见证</a:t>
            </a:r>
            <a:endParaRPr lang="en-US" dirty="0"/>
          </a:p>
          <a:p>
            <a:endParaRPr lang="en-US" dirty="0"/>
          </a:p>
        </p:txBody>
      </p:sp>
    </p:spTree>
    <p:extLst>
      <p:ext uri="{BB962C8B-B14F-4D97-AF65-F5344CB8AC3E}">
        <p14:creationId xmlns:p14="http://schemas.microsoft.com/office/powerpoint/2010/main" val="4212822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957334" y="1442384"/>
            <a:ext cx="5361300" cy="1448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dirty="0" err="1"/>
              <a:t>主的话与祂的福音</a:t>
            </a:r>
            <a:endParaRPr dirty="0"/>
          </a:p>
        </p:txBody>
      </p:sp>
      <p:sp>
        <p:nvSpPr>
          <p:cNvPr id="129" name="Google Shape;129;p13"/>
          <p:cNvSpPr txBox="1">
            <a:spLocks noGrp="1"/>
          </p:cNvSpPr>
          <p:nvPr>
            <p:ph type="subTitle" idx="1"/>
          </p:nvPr>
        </p:nvSpPr>
        <p:spPr>
          <a:xfrm>
            <a:off x="831939" y="2981924"/>
            <a:ext cx="7049100" cy="111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dirty="0" err="1"/>
              <a:t>用神的话来重新审视</a:t>
            </a:r>
            <a:endParaRPr sz="2200" dirty="0"/>
          </a:p>
          <a:p>
            <a:pPr marL="0" lvl="0" indent="0" algn="ctr" rtl="0">
              <a:spcBef>
                <a:spcPts val="0"/>
              </a:spcBef>
              <a:spcAft>
                <a:spcPts val="0"/>
              </a:spcAft>
              <a:buNone/>
            </a:pPr>
            <a:r>
              <a:rPr lang="en" sz="2200" dirty="0" err="1"/>
              <a:t>我们重生得救的信心与生命</a:t>
            </a:r>
            <a:endParaRPr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D927B-246E-BDC0-C8B9-7D0E13D92F65}"/>
              </a:ext>
            </a:extLst>
          </p:cNvPr>
          <p:cNvSpPr>
            <a:spLocks noGrp="1"/>
          </p:cNvSpPr>
          <p:nvPr>
            <p:ph type="title"/>
          </p:nvPr>
        </p:nvSpPr>
        <p:spPr>
          <a:xfrm>
            <a:off x="819150" y="424259"/>
            <a:ext cx="7505700" cy="954600"/>
          </a:xfrm>
        </p:spPr>
        <p:txBody>
          <a:bodyPr/>
          <a:lstStyle/>
          <a:p>
            <a:r>
              <a:rPr lang="en-US" dirty="0" err="1"/>
              <a:t>主耶稣向妇人启示祂是基督</a:t>
            </a:r>
            <a:endParaRPr lang="en-US" dirty="0"/>
          </a:p>
        </p:txBody>
      </p:sp>
      <p:sp>
        <p:nvSpPr>
          <p:cNvPr id="3" name="Text Placeholder 2">
            <a:extLst>
              <a:ext uri="{FF2B5EF4-FFF2-40B4-BE49-F238E27FC236}">
                <a16:creationId xmlns:a16="http://schemas.microsoft.com/office/drawing/2014/main" id="{C102D14F-66FB-9915-B72C-4F70688388E6}"/>
              </a:ext>
            </a:extLst>
          </p:cNvPr>
          <p:cNvSpPr>
            <a:spLocks noGrp="1"/>
          </p:cNvSpPr>
          <p:nvPr>
            <p:ph type="body" idx="1"/>
          </p:nvPr>
        </p:nvSpPr>
        <p:spPr>
          <a:xfrm>
            <a:off x="510988" y="1443318"/>
            <a:ext cx="7813862" cy="2995407"/>
          </a:xfrm>
        </p:spPr>
        <p:txBody>
          <a:bodyPr/>
          <a:lstStyle/>
          <a:p>
            <a:pPr marL="146050" indent="0">
              <a:buNone/>
            </a:pPr>
            <a:r>
              <a:rPr lang="en-US" altLang="ja-JP" sz="2400" dirty="0"/>
              <a:t>25 </a:t>
            </a:r>
            <a:r>
              <a:rPr lang="ja-JP" altLang="en-US" sz="2400"/>
              <a:t>妇 人 说 ： 「 我 知 道 弥 赛 亚 （ 就 是 那 称 为 基 督 的 ） 要 来 ； 他 来 了 ， 必 将 一 切 的 事 都 告 诉 我 们 。 」</a:t>
            </a:r>
            <a:endParaRPr lang="en-US" altLang="ja-JP" sz="2400" dirty="0"/>
          </a:p>
          <a:p>
            <a:pPr marL="146050" indent="0">
              <a:buNone/>
            </a:pPr>
            <a:endParaRPr lang="en-US" altLang="ja-JP" sz="2400" dirty="0"/>
          </a:p>
          <a:p>
            <a:pPr marL="146050" indent="0">
              <a:buNone/>
            </a:pPr>
            <a:r>
              <a:rPr lang="en-US" altLang="ja-JP" sz="2400" dirty="0"/>
              <a:t>26 </a:t>
            </a:r>
            <a:r>
              <a:rPr lang="ja-JP" altLang="en-US" sz="2400"/>
              <a:t>耶 稣 说 ： 「 </a:t>
            </a:r>
            <a:r>
              <a:rPr lang="ja-JP" altLang="en-US" sz="2400">
                <a:highlight>
                  <a:srgbClr val="FFFF00"/>
                </a:highlight>
              </a:rPr>
              <a:t>这 和 你 说 话 的 就 是 他 ！ </a:t>
            </a:r>
            <a:r>
              <a:rPr lang="ja-JP" altLang="en-US" sz="2400"/>
              <a:t>」</a:t>
            </a:r>
          </a:p>
          <a:p>
            <a:endParaRPr lang="en-US" dirty="0"/>
          </a:p>
        </p:txBody>
      </p:sp>
    </p:spTree>
    <p:extLst>
      <p:ext uri="{BB962C8B-B14F-4D97-AF65-F5344CB8AC3E}">
        <p14:creationId xmlns:p14="http://schemas.microsoft.com/office/powerpoint/2010/main" val="2006669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6A0C4-FFB8-5B18-74AC-33085842D1F3}"/>
              </a:ext>
            </a:extLst>
          </p:cNvPr>
          <p:cNvSpPr>
            <a:spLocks noGrp="1"/>
          </p:cNvSpPr>
          <p:nvPr>
            <p:ph type="title"/>
          </p:nvPr>
        </p:nvSpPr>
        <p:spPr>
          <a:xfrm>
            <a:off x="819150" y="433224"/>
            <a:ext cx="7505700" cy="954600"/>
          </a:xfrm>
        </p:spPr>
        <p:txBody>
          <a:bodyPr/>
          <a:lstStyle/>
          <a:p>
            <a:r>
              <a:rPr lang="en-US" dirty="0" err="1"/>
              <a:t>妇人悔改为基督作见证</a:t>
            </a:r>
            <a:endParaRPr lang="en-US" dirty="0"/>
          </a:p>
        </p:txBody>
      </p:sp>
      <p:sp>
        <p:nvSpPr>
          <p:cNvPr id="3" name="Text Placeholder 2">
            <a:extLst>
              <a:ext uri="{FF2B5EF4-FFF2-40B4-BE49-F238E27FC236}">
                <a16:creationId xmlns:a16="http://schemas.microsoft.com/office/drawing/2014/main" id="{69584A97-AAD4-AC0A-B13B-31C18B9288C1}"/>
              </a:ext>
            </a:extLst>
          </p:cNvPr>
          <p:cNvSpPr>
            <a:spLocks noGrp="1"/>
          </p:cNvSpPr>
          <p:nvPr>
            <p:ph type="body" idx="1"/>
          </p:nvPr>
        </p:nvSpPr>
        <p:spPr>
          <a:xfrm>
            <a:off x="502024" y="1387824"/>
            <a:ext cx="7822826" cy="3050901"/>
          </a:xfrm>
        </p:spPr>
        <p:txBody>
          <a:bodyPr>
            <a:normAutofit lnSpcReduction="10000"/>
          </a:bodyPr>
          <a:lstStyle/>
          <a:p>
            <a:pPr marL="146050" indent="0">
              <a:buNone/>
            </a:pPr>
            <a:r>
              <a:rPr lang="en-US" altLang="ja-JP" sz="2400" dirty="0"/>
              <a:t>28 </a:t>
            </a:r>
            <a:r>
              <a:rPr lang="ja-JP" altLang="en-US" sz="2400"/>
              <a:t>那 妇 人 </a:t>
            </a:r>
            <a:r>
              <a:rPr lang="ja-JP" altLang="en-US" sz="2400">
                <a:highlight>
                  <a:srgbClr val="FFFF00"/>
                </a:highlight>
              </a:rPr>
              <a:t>就 留 下 水 罐 子 </a:t>
            </a:r>
            <a:r>
              <a:rPr lang="ja-JP" altLang="en-US" sz="2400"/>
              <a:t>， 往 城 里 去 ， </a:t>
            </a:r>
            <a:r>
              <a:rPr lang="ja-JP" altLang="en-US" sz="2400">
                <a:highlight>
                  <a:srgbClr val="FFFF00"/>
                </a:highlight>
              </a:rPr>
              <a:t>对 众 人 </a:t>
            </a:r>
            <a:r>
              <a:rPr lang="ja-JP" altLang="en-US" sz="2400"/>
              <a:t>说 ：</a:t>
            </a:r>
            <a:endParaRPr lang="en-US" altLang="ja-JP" sz="2400" dirty="0"/>
          </a:p>
          <a:p>
            <a:pPr marL="146050" indent="0">
              <a:buNone/>
            </a:pPr>
            <a:endParaRPr lang="ja-JP" altLang="en-US" sz="2400"/>
          </a:p>
          <a:p>
            <a:pPr marL="146050" indent="0">
              <a:buNone/>
            </a:pPr>
            <a:r>
              <a:rPr lang="en-US" altLang="ja-JP" sz="2400" dirty="0"/>
              <a:t>29 </a:t>
            </a:r>
            <a:r>
              <a:rPr lang="ja-JP" altLang="en-US" sz="2400"/>
              <a:t>「 你 们 来 看 ！ 有 一 个 人 将 </a:t>
            </a:r>
            <a:r>
              <a:rPr lang="ja-JP" altLang="en-US" sz="2400">
                <a:highlight>
                  <a:srgbClr val="FFFF00"/>
                </a:highlight>
              </a:rPr>
              <a:t>我 素 来 所 行 的 一 切 </a:t>
            </a:r>
            <a:r>
              <a:rPr lang="ja-JP" altLang="en-US" sz="2400"/>
              <a:t>事 都 给 我 说 出 来 了 ， 莫 非 这 </a:t>
            </a:r>
            <a:r>
              <a:rPr lang="ja-JP" altLang="en-US" sz="2400">
                <a:highlight>
                  <a:srgbClr val="FFFF00"/>
                </a:highlight>
              </a:rPr>
              <a:t>就 是 基 督 </a:t>
            </a:r>
            <a:r>
              <a:rPr lang="ja-JP" altLang="en-US" sz="2400"/>
              <a:t>吗 ？ 」</a:t>
            </a:r>
            <a:endParaRPr lang="en-US" altLang="ja-JP" sz="2400" dirty="0"/>
          </a:p>
          <a:p>
            <a:pPr marL="146050" indent="0">
              <a:buNone/>
            </a:pPr>
            <a:endParaRPr lang="ja-JP" altLang="en-US" sz="2400"/>
          </a:p>
          <a:p>
            <a:pPr marL="146050" indent="0">
              <a:buNone/>
            </a:pPr>
            <a:r>
              <a:rPr lang="en-US" altLang="ja-JP" sz="2400" dirty="0"/>
              <a:t>30 </a:t>
            </a:r>
            <a:r>
              <a:rPr lang="ja-JP" altLang="en-US" sz="2400"/>
              <a:t>众 人 就 出 城 ， 往 耶 稣 那 里 去 。</a:t>
            </a:r>
            <a:endParaRPr lang="en-US" altLang="ja-JP" sz="2400" dirty="0"/>
          </a:p>
          <a:p>
            <a:endParaRPr lang="en-US" altLang="ja-JP" sz="2400" dirty="0"/>
          </a:p>
          <a:p>
            <a:endParaRPr lang="en-US" sz="2400" dirty="0"/>
          </a:p>
        </p:txBody>
      </p:sp>
    </p:spTree>
    <p:extLst>
      <p:ext uri="{BB962C8B-B14F-4D97-AF65-F5344CB8AC3E}">
        <p14:creationId xmlns:p14="http://schemas.microsoft.com/office/powerpoint/2010/main" val="1954770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AF2B0-4DF7-D7BA-E116-CD005A202BE6}"/>
              </a:ext>
            </a:extLst>
          </p:cNvPr>
          <p:cNvSpPr>
            <a:spLocks noGrp="1"/>
          </p:cNvSpPr>
          <p:nvPr>
            <p:ph type="title"/>
          </p:nvPr>
        </p:nvSpPr>
        <p:spPr>
          <a:xfrm>
            <a:off x="693644" y="595026"/>
            <a:ext cx="7505700" cy="954600"/>
          </a:xfrm>
        </p:spPr>
        <p:txBody>
          <a:bodyPr/>
          <a:lstStyle/>
          <a:p>
            <a:r>
              <a:rPr lang="en-US" dirty="0" err="1"/>
              <a:t>尼哥底母与撒马利亚妇人</a:t>
            </a:r>
            <a:endParaRPr lang="en-US" dirty="0"/>
          </a:p>
        </p:txBody>
      </p:sp>
      <p:sp>
        <p:nvSpPr>
          <p:cNvPr id="3" name="Text Placeholder 2">
            <a:extLst>
              <a:ext uri="{FF2B5EF4-FFF2-40B4-BE49-F238E27FC236}">
                <a16:creationId xmlns:a16="http://schemas.microsoft.com/office/drawing/2014/main" id="{A71950A8-6227-C6F1-0EE1-3F6921F70595}"/>
              </a:ext>
            </a:extLst>
          </p:cNvPr>
          <p:cNvSpPr>
            <a:spLocks noGrp="1"/>
          </p:cNvSpPr>
          <p:nvPr>
            <p:ph type="body" idx="1"/>
          </p:nvPr>
        </p:nvSpPr>
        <p:spPr>
          <a:xfrm>
            <a:off x="693644" y="1667425"/>
            <a:ext cx="3752850" cy="2448000"/>
          </a:xfrm>
        </p:spPr>
        <p:txBody>
          <a:bodyPr>
            <a:normAutofit lnSpcReduction="10000"/>
          </a:bodyPr>
          <a:lstStyle/>
          <a:p>
            <a:r>
              <a:rPr lang="en-US" sz="2800" dirty="0" err="1"/>
              <a:t>犹太人</a:t>
            </a:r>
            <a:endParaRPr lang="en-US" sz="2800" dirty="0"/>
          </a:p>
          <a:p>
            <a:r>
              <a:rPr lang="en-US" sz="2800" dirty="0" err="1"/>
              <a:t>男人</a:t>
            </a:r>
            <a:endParaRPr lang="en-US" sz="2800" dirty="0"/>
          </a:p>
          <a:p>
            <a:r>
              <a:rPr lang="en-US" sz="2800" dirty="0" err="1"/>
              <a:t>宗教领袖</a:t>
            </a:r>
            <a:endParaRPr lang="en-US" sz="2800" dirty="0"/>
          </a:p>
          <a:p>
            <a:r>
              <a:rPr lang="en-US" sz="2800" dirty="0" err="1"/>
              <a:t>有学问</a:t>
            </a:r>
            <a:endParaRPr lang="en-US" sz="2800" dirty="0"/>
          </a:p>
          <a:p>
            <a:r>
              <a:rPr lang="en-US" sz="2800" dirty="0" err="1"/>
              <a:t>社会上流</a:t>
            </a:r>
            <a:endParaRPr lang="en-US" sz="2800" dirty="0"/>
          </a:p>
        </p:txBody>
      </p:sp>
      <p:sp>
        <p:nvSpPr>
          <p:cNvPr id="4" name="Text Placeholder 2">
            <a:extLst>
              <a:ext uri="{FF2B5EF4-FFF2-40B4-BE49-F238E27FC236}">
                <a16:creationId xmlns:a16="http://schemas.microsoft.com/office/drawing/2014/main" id="{9F9236FC-BAD2-AFAC-48E8-9D0CA52924F8}"/>
              </a:ext>
            </a:extLst>
          </p:cNvPr>
          <p:cNvSpPr txBox="1">
            <a:spLocks/>
          </p:cNvSpPr>
          <p:nvPr/>
        </p:nvSpPr>
        <p:spPr>
          <a:xfrm>
            <a:off x="4697506" y="1623174"/>
            <a:ext cx="3752850" cy="2448000"/>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r>
              <a:rPr lang="en-US" sz="2800" dirty="0" err="1"/>
              <a:t>撒马利亚人</a:t>
            </a:r>
            <a:endParaRPr lang="en-US" sz="2800" dirty="0"/>
          </a:p>
          <a:p>
            <a:r>
              <a:rPr lang="en-US" sz="2800" dirty="0" err="1"/>
              <a:t>女人</a:t>
            </a:r>
            <a:endParaRPr lang="en-US" sz="2800" dirty="0"/>
          </a:p>
          <a:p>
            <a:r>
              <a:rPr lang="en-US" sz="2800" dirty="0" err="1"/>
              <a:t>不贞妇人</a:t>
            </a:r>
            <a:endParaRPr lang="en-US" sz="2800" dirty="0"/>
          </a:p>
          <a:p>
            <a:r>
              <a:rPr lang="en-US" sz="2800" dirty="0" err="1"/>
              <a:t>没受过教育</a:t>
            </a:r>
            <a:endParaRPr lang="en-US" sz="2800" dirty="0"/>
          </a:p>
          <a:p>
            <a:r>
              <a:rPr lang="en-US" sz="2800" dirty="0" err="1"/>
              <a:t>最低阶层</a:t>
            </a:r>
            <a:endParaRPr lang="en-US" sz="2800" dirty="0"/>
          </a:p>
        </p:txBody>
      </p:sp>
    </p:spTree>
    <p:extLst>
      <p:ext uri="{BB962C8B-B14F-4D97-AF65-F5344CB8AC3E}">
        <p14:creationId xmlns:p14="http://schemas.microsoft.com/office/powerpoint/2010/main" val="196355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E7402-2ADB-579C-F67B-0342CDA86D21}"/>
              </a:ext>
            </a:extLst>
          </p:cNvPr>
          <p:cNvSpPr>
            <a:spLocks noGrp="1"/>
          </p:cNvSpPr>
          <p:nvPr>
            <p:ph type="title"/>
          </p:nvPr>
        </p:nvSpPr>
        <p:spPr>
          <a:xfrm>
            <a:off x="819150" y="495976"/>
            <a:ext cx="7505700" cy="954600"/>
          </a:xfrm>
        </p:spPr>
        <p:txBody>
          <a:bodyPr/>
          <a:lstStyle/>
          <a:p>
            <a:r>
              <a:rPr lang="en-US" dirty="0" err="1"/>
              <a:t>主接待罪人</a:t>
            </a:r>
            <a:r>
              <a:rPr lang="zh-CN" altLang="en-US" dirty="0"/>
              <a:t>，赐生命水给口渴的人</a:t>
            </a:r>
            <a:endParaRPr lang="en-US" dirty="0"/>
          </a:p>
        </p:txBody>
      </p:sp>
      <p:sp>
        <p:nvSpPr>
          <p:cNvPr id="3" name="Text Placeholder 2">
            <a:extLst>
              <a:ext uri="{FF2B5EF4-FFF2-40B4-BE49-F238E27FC236}">
                <a16:creationId xmlns:a16="http://schemas.microsoft.com/office/drawing/2014/main" id="{5B8DAA43-6A4D-E8CD-5136-F72DEE1A39E7}"/>
              </a:ext>
            </a:extLst>
          </p:cNvPr>
          <p:cNvSpPr>
            <a:spLocks noGrp="1"/>
          </p:cNvSpPr>
          <p:nvPr>
            <p:ph type="body" idx="1"/>
          </p:nvPr>
        </p:nvSpPr>
        <p:spPr>
          <a:xfrm>
            <a:off x="475129" y="1347749"/>
            <a:ext cx="8346141" cy="3466297"/>
          </a:xfrm>
        </p:spPr>
        <p:txBody>
          <a:bodyPr>
            <a:noAutofit/>
          </a:bodyPr>
          <a:lstStyle/>
          <a:p>
            <a:pPr marL="146050" indent="0">
              <a:buNone/>
            </a:pPr>
            <a:r>
              <a:rPr lang="ja-JP" altLang="en-US" sz="2400"/>
              <a:t>路</a:t>
            </a:r>
            <a:r>
              <a:rPr lang="en-US" altLang="ja-JP" sz="2400" dirty="0"/>
              <a:t>19:10 </a:t>
            </a:r>
            <a:r>
              <a:rPr lang="ja-JP" altLang="en-US" sz="2400"/>
              <a:t>人 子 来 ， 为 要 寻 找 ， 拯 救 失 丧 的 人 。</a:t>
            </a:r>
          </a:p>
          <a:p>
            <a:endParaRPr lang="ja-JP" altLang="en-US" sz="2400"/>
          </a:p>
          <a:p>
            <a:pPr marL="146050" indent="0">
              <a:buNone/>
            </a:pPr>
            <a:r>
              <a:rPr lang="ja-JP" altLang="en-US" sz="2400"/>
              <a:t>太</a:t>
            </a:r>
            <a:r>
              <a:rPr lang="en-US" altLang="ja-JP" sz="2400" dirty="0"/>
              <a:t>9:13</a:t>
            </a:r>
            <a:r>
              <a:rPr lang="ja-JP" altLang="en-US" sz="2400"/>
              <a:t>我 来 本 不 是 召 义 人 ， 乃 是 召 罪 人 。</a:t>
            </a:r>
          </a:p>
          <a:p>
            <a:endParaRPr lang="ja-JP" altLang="en-US" sz="2400"/>
          </a:p>
          <a:p>
            <a:pPr marL="146050" indent="0">
              <a:buNone/>
            </a:pPr>
            <a:r>
              <a:rPr lang="ja-JP" altLang="en-US" sz="2400"/>
              <a:t>启</a:t>
            </a:r>
            <a:r>
              <a:rPr lang="en-US" altLang="ja-JP" sz="2400" dirty="0"/>
              <a:t>22:17 </a:t>
            </a:r>
            <a:r>
              <a:rPr lang="ja-JP" altLang="en-US" sz="2400"/>
              <a:t>圣 灵 和 新 妇 都 说 ： 来 ！ 听 见 的 人 也 该 说 ： 来 ！ 口 渴 的 人 也 当 来 ； 愿 意 的 ， 都 可 以 白 白 取 生 命 的 水 喝 。</a:t>
            </a:r>
          </a:p>
          <a:p>
            <a:endParaRPr lang="ja-JP" altLang="en-US" sz="2400"/>
          </a:p>
          <a:p>
            <a:endParaRPr lang="en-US" sz="2400" dirty="0"/>
          </a:p>
        </p:txBody>
      </p:sp>
    </p:spTree>
    <p:extLst>
      <p:ext uri="{BB962C8B-B14F-4D97-AF65-F5344CB8AC3E}">
        <p14:creationId xmlns:p14="http://schemas.microsoft.com/office/powerpoint/2010/main" val="3411528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4"/>
          <p:cNvSpPr txBox="1">
            <a:spLocks noGrp="1"/>
          </p:cNvSpPr>
          <p:nvPr>
            <p:ph type="ctrTitle"/>
          </p:nvPr>
        </p:nvSpPr>
        <p:spPr>
          <a:xfrm>
            <a:off x="977870" y="1006292"/>
            <a:ext cx="6373906" cy="1448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000" dirty="0" err="1"/>
              <a:t>三</a:t>
            </a:r>
            <a:r>
              <a:rPr lang="en" sz="3000" dirty="0"/>
              <a:t>、</a:t>
            </a:r>
            <a:r>
              <a:rPr lang="ja-JP" altLang="en-US" sz="3000"/>
              <a:t>不 是 召 义 人 悔 改 ， 乃 是 召 罪 人 悔 改 </a:t>
            </a:r>
            <a:endParaRPr dirty="0"/>
          </a:p>
        </p:txBody>
      </p:sp>
      <p:sp>
        <p:nvSpPr>
          <p:cNvPr id="320" name="Google Shape;320;p44"/>
          <p:cNvSpPr txBox="1">
            <a:spLocks noGrp="1"/>
          </p:cNvSpPr>
          <p:nvPr>
            <p:ph type="subTitle" idx="1"/>
          </p:nvPr>
        </p:nvSpPr>
        <p:spPr>
          <a:xfrm>
            <a:off x="-621792" y="2571750"/>
            <a:ext cx="5361300" cy="52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dirty="0"/>
              <a:t>路</a:t>
            </a:r>
            <a:r>
              <a:rPr lang="en-US" altLang="zh-CN" dirty="0"/>
              <a:t>5:27-32</a:t>
            </a:r>
            <a:r>
              <a:rPr lang="zh-CN" altLang="en-US" dirty="0"/>
              <a:t>；太</a:t>
            </a:r>
            <a:r>
              <a:rPr lang="en-US" altLang="zh-CN" dirty="0"/>
              <a:t>9:9-13</a:t>
            </a:r>
            <a:endParaRPr dirty="0"/>
          </a:p>
        </p:txBody>
      </p:sp>
      <p:pic>
        <p:nvPicPr>
          <p:cNvPr id="1026" name="Picture 2">
            <a:extLst>
              <a:ext uri="{FF2B5EF4-FFF2-40B4-BE49-F238E27FC236}">
                <a16:creationId xmlns:a16="http://schemas.microsoft.com/office/drawing/2014/main" id="{D566FCFE-4BE9-A4D4-67AE-7E2ACAC904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456" y="2246470"/>
            <a:ext cx="5126736" cy="2563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337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A366E-2220-5961-91C7-3FA7D353E396}"/>
              </a:ext>
            </a:extLst>
          </p:cNvPr>
          <p:cNvSpPr>
            <a:spLocks noGrp="1"/>
          </p:cNvSpPr>
          <p:nvPr>
            <p:ph type="title"/>
          </p:nvPr>
        </p:nvSpPr>
        <p:spPr>
          <a:xfrm>
            <a:off x="639856" y="227475"/>
            <a:ext cx="7505700" cy="954600"/>
          </a:xfrm>
        </p:spPr>
        <p:txBody>
          <a:bodyPr/>
          <a:lstStyle/>
          <a:p>
            <a:r>
              <a:rPr lang="en-US" dirty="0"/>
              <a:t>路加福音</a:t>
            </a:r>
            <a:r>
              <a:rPr lang="en-US" altLang="zh-CN" dirty="0"/>
              <a:t>5</a:t>
            </a:r>
            <a:endParaRPr lang="en-US" dirty="0"/>
          </a:p>
        </p:txBody>
      </p:sp>
      <p:sp>
        <p:nvSpPr>
          <p:cNvPr id="3" name="Text Placeholder 2">
            <a:extLst>
              <a:ext uri="{FF2B5EF4-FFF2-40B4-BE49-F238E27FC236}">
                <a16:creationId xmlns:a16="http://schemas.microsoft.com/office/drawing/2014/main" id="{E547F5F3-8D41-6931-6C34-D9E3E4C545D1}"/>
              </a:ext>
            </a:extLst>
          </p:cNvPr>
          <p:cNvSpPr>
            <a:spLocks noGrp="1"/>
          </p:cNvSpPr>
          <p:nvPr>
            <p:ph type="body" idx="1"/>
          </p:nvPr>
        </p:nvSpPr>
        <p:spPr>
          <a:xfrm>
            <a:off x="484094" y="1021976"/>
            <a:ext cx="8229600" cy="3747248"/>
          </a:xfrm>
        </p:spPr>
        <p:txBody>
          <a:bodyPr>
            <a:normAutofit fontScale="92500" lnSpcReduction="20000"/>
          </a:bodyPr>
          <a:lstStyle/>
          <a:p>
            <a:pPr marL="146050" indent="0">
              <a:buNone/>
            </a:pPr>
            <a:r>
              <a:rPr lang="en-US" altLang="ja-JP" sz="2600" dirty="0"/>
              <a:t>27 </a:t>
            </a:r>
            <a:r>
              <a:rPr lang="ja-JP" altLang="en-US" sz="2600"/>
              <a:t>这 事 以 後 ， 耶 稣 出 去 ， 看 见 一 个 </a:t>
            </a:r>
            <a:r>
              <a:rPr lang="ja-JP" altLang="en-US" sz="2600">
                <a:highlight>
                  <a:srgbClr val="FFFF00"/>
                </a:highlight>
              </a:rPr>
              <a:t>税 吏 </a:t>
            </a:r>
            <a:r>
              <a:rPr lang="ja-JP" altLang="en-US" sz="2600"/>
              <a:t>， 名 叫 利 未 ， 坐 在 税 关 上 ， 就 对 他 说 ： </a:t>
            </a:r>
            <a:r>
              <a:rPr lang="ja-JP" altLang="en-US" sz="2600">
                <a:highlight>
                  <a:srgbClr val="FFFF00"/>
                </a:highlight>
              </a:rPr>
              <a:t>你 跟 从 我 来 </a:t>
            </a:r>
            <a:r>
              <a:rPr lang="ja-JP" altLang="en-US" sz="2600"/>
              <a:t>。</a:t>
            </a:r>
          </a:p>
          <a:p>
            <a:pPr marL="146050" indent="0">
              <a:buNone/>
            </a:pPr>
            <a:r>
              <a:rPr lang="en-US" altLang="ja-JP" sz="2600" dirty="0"/>
              <a:t>28 </a:t>
            </a:r>
            <a:r>
              <a:rPr lang="ja-JP" altLang="en-US" sz="2600"/>
              <a:t>他 就 </a:t>
            </a:r>
            <a:r>
              <a:rPr lang="ja-JP" altLang="en-US" sz="2600">
                <a:highlight>
                  <a:srgbClr val="FFFF00"/>
                </a:highlight>
              </a:rPr>
              <a:t>撇 下 所 有 </a:t>
            </a:r>
            <a:r>
              <a:rPr lang="ja-JP" altLang="en-US" sz="2600"/>
              <a:t>的 ， 起 来 ， 跟 从 了 耶 稣 。</a:t>
            </a:r>
          </a:p>
          <a:p>
            <a:pPr marL="146050" indent="0">
              <a:buNone/>
            </a:pPr>
            <a:r>
              <a:rPr lang="en-US" altLang="ja-JP" sz="2600" dirty="0"/>
              <a:t>29 </a:t>
            </a:r>
            <a:r>
              <a:rPr lang="ja-JP" altLang="en-US" sz="2600"/>
              <a:t>利 未 在 自 己 家 里 </a:t>
            </a:r>
            <a:r>
              <a:rPr lang="ja-JP" altLang="en-US" sz="2600">
                <a:highlight>
                  <a:srgbClr val="FFFF00"/>
                </a:highlight>
              </a:rPr>
              <a:t>为 耶 稣 大 摆 筵 席 </a:t>
            </a:r>
            <a:r>
              <a:rPr lang="ja-JP" altLang="en-US" sz="2600"/>
              <a:t>， 有 许 多 税 吏 和 别 人 与 他 们 一 同 坐 席 。</a:t>
            </a:r>
          </a:p>
          <a:p>
            <a:pPr marL="146050" indent="0">
              <a:buNone/>
            </a:pPr>
            <a:r>
              <a:rPr lang="en-US" altLang="ja-JP" sz="2600" dirty="0"/>
              <a:t>30 </a:t>
            </a:r>
            <a:r>
              <a:rPr lang="ja-JP" altLang="en-US" sz="2600">
                <a:highlight>
                  <a:srgbClr val="FFFF00"/>
                </a:highlight>
              </a:rPr>
              <a:t>法 利 赛 人 和 文 士 </a:t>
            </a:r>
            <a:r>
              <a:rPr lang="ja-JP" altLang="en-US" sz="2600"/>
              <a:t>就 向 耶 稣 的 门 徒 </a:t>
            </a:r>
            <a:r>
              <a:rPr lang="ja-JP" altLang="en-US" sz="2600">
                <a:highlight>
                  <a:srgbClr val="FFFF00"/>
                </a:highlight>
              </a:rPr>
              <a:t>发 怨 言 </a:t>
            </a:r>
            <a:r>
              <a:rPr lang="ja-JP" altLang="en-US" sz="2600"/>
              <a:t>说 ： 你 们 为 甚 麽 和 税 吏 并 </a:t>
            </a:r>
            <a:r>
              <a:rPr lang="ja-JP" altLang="en-US" sz="2600">
                <a:highlight>
                  <a:srgbClr val="FFFF00"/>
                </a:highlight>
              </a:rPr>
              <a:t>罪 人 一 同 吃 喝 </a:t>
            </a:r>
            <a:r>
              <a:rPr lang="ja-JP" altLang="en-US" sz="2600"/>
              <a:t>呢 ？</a:t>
            </a:r>
          </a:p>
          <a:p>
            <a:pPr marL="146050" indent="0">
              <a:buNone/>
            </a:pPr>
            <a:r>
              <a:rPr lang="en-US" altLang="ja-JP" sz="2600" dirty="0"/>
              <a:t>31 </a:t>
            </a:r>
            <a:r>
              <a:rPr lang="ja-JP" altLang="en-US" sz="2600"/>
              <a:t>耶 稣 对 他 们 说 ： </a:t>
            </a:r>
            <a:r>
              <a:rPr lang="ja-JP" altLang="en-US" sz="2600">
                <a:highlight>
                  <a:srgbClr val="FFFF00"/>
                </a:highlight>
              </a:rPr>
              <a:t>无 病 的 人 用 不 着 医 生 </a:t>
            </a:r>
            <a:r>
              <a:rPr lang="ja-JP" altLang="en-US" sz="2600"/>
              <a:t>； 有 病 的 人 才 用 得 着 。</a:t>
            </a:r>
          </a:p>
          <a:p>
            <a:pPr marL="146050" indent="0">
              <a:buNone/>
            </a:pPr>
            <a:r>
              <a:rPr lang="en-US" altLang="ja-JP" sz="2600" dirty="0"/>
              <a:t>32 </a:t>
            </a:r>
            <a:r>
              <a:rPr lang="ja-JP" altLang="en-US" sz="2600"/>
              <a:t>我 来 本 不 是 </a:t>
            </a:r>
            <a:r>
              <a:rPr lang="ja-JP" altLang="en-US" sz="2600">
                <a:highlight>
                  <a:srgbClr val="FFFF00"/>
                </a:highlight>
              </a:rPr>
              <a:t>召 义 人 悔 改 </a:t>
            </a:r>
            <a:r>
              <a:rPr lang="ja-JP" altLang="en-US" sz="2600"/>
              <a:t>， 乃 是 </a:t>
            </a:r>
            <a:r>
              <a:rPr lang="ja-JP" altLang="en-US" sz="2600">
                <a:highlight>
                  <a:srgbClr val="FFFF00"/>
                </a:highlight>
              </a:rPr>
              <a:t>召 罪 人 悔 改 </a:t>
            </a:r>
            <a:r>
              <a:rPr lang="ja-JP" altLang="en-US" sz="2600"/>
              <a:t>。</a:t>
            </a:r>
          </a:p>
          <a:p>
            <a:endParaRPr lang="en-US" dirty="0"/>
          </a:p>
        </p:txBody>
      </p:sp>
    </p:spTree>
    <p:extLst>
      <p:ext uri="{BB962C8B-B14F-4D97-AF65-F5344CB8AC3E}">
        <p14:creationId xmlns:p14="http://schemas.microsoft.com/office/powerpoint/2010/main" val="2281940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3"/>
          <p:cNvSpPr txBox="1">
            <a:spLocks noGrp="1"/>
          </p:cNvSpPr>
          <p:nvPr>
            <p:ph type="title"/>
          </p:nvPr>
        </p:nvSpPr>
        <p:spPr>
          <a:xfrm>
            <a:off x="242048" y="128303"/>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JP" altLang="en-US"/>
              <a:t>马太福音</a:t>
            </a:r>
            <a:r>
              <a:rPr lang="en-US" altLang="zh-CN" dirty="0"/>
              <a:t>9</a:t>
            </a:r>
            <a:r>
              <a:rPr lang="zh-CN" altLang="en-US" dirty="0"/>
              <a:t>章</a:t>
            </a:r>
            <a:endParaRPr dirty="0"/>
          </a:p>
        </p:txBody>
      </p:sp>
      <p:sp>
        <p:nvSpPr>
          <p:cNvPr id="314" name="Google Shape;314;p43"/>
          <p:cNvSpPr txBox="1">
            <a:spLocks noGrp="1"/>
          </p:cNvSpPr>
          <p:nvPr>
            <p:ph type="body" idx="1"/>
          </p:nvPr>
        </p:nvSpPr>
        <p:spPr>
          <a:xfrm>
            <a:off x="333571" y="730067"/>
            <a:ext cx="8568381" cy="4285130"/>
          </a:xfrm>
          <a:prstGeom prst="rect">
            <a:avLst/>
          </a:prstGeom>
        </p:spPr>
        <p:txBody>
          <a:bodyPr spcFirstLastPara="1" wrap="square" lIns="91425" tIns="91425" rIns="91425" bIns="91425" anchor="t" anchorCtr="0">
            <a:noAutofit/>
          </a:bodyPr>
          <a:lstStyle/>
          <a:p>
            <a:pPr marL="0" indent="0">
              <a:buNone/>
            </a:pPr>
            <a:r>
              <a:rPr lang="en-US" altLang="ja-JP" sz="2300" dirty="0"/>
              <a:t>9 </a:t>
            </a:r>
            <a:r>
              <a:rPr lang="ja-JP" altLang="en-US" sz="2300"/>
              <a:t>耶 稣 从 那 里 往 前 走 ， 看 见 一 个 人 名 叫 马 太 ， 坐 在 税 关 上 ， 就 对 他 说 ： 你 跟 从 我 来 。 他 就 起 来 跟 从 了 耶 稣 。</a:t>
            </a:r>
          </a:p>
          <a:p>
            <a:pPr marL="0" indent="0">
              <a:buNone/>
            </a:pPr>
            <a:r>
              <a:rPr lang="en-US" altLang="ja-JP" sz="2300" dirty="0"/>
              <a:t>10 </a:t>
            </a:r>
            <a:r>
              <a:rPr lang="ja-JP" altLang="en-US" sz="2300"/>
              <a:t>耶 稣 在 屋 里 坐 席 的 时 候 ， 有 好 些 税 吏 和 罪 人 来 ， 与 耶 稣 和 他 的 门 徒 一 同 坐 席 。</a:t>
            </a:r>
          </a:p>
          <a:p>
            <a:pPr marL="0" indent="0">
              <a:buNone/>
            </a:pPr>
            <a:r>
              <a:rPr lang="en-US" altLang="ja-JP" sz="2300" dirty="0"/>
              <a:t>11 </a:t>
            </a:r>
            <a:r>
              <a:rPr lang="ja-JP" altLang="en-US" sz="2300"/>
              <a:t>法 利 赛 人 看 见 ， 就 对 耶 稣 的 门 徒 说 ： 你 们 的 先 生 为 甚 麽 和 税 吏 并 罪 人 一 同 吃 饭 呢 ？</a:t>
            </a:r>
          </a:p>
          <a:p>
            <a:pPr marL="0" indent="0">
              <a:buNone/>
            </a:pPr>
            <a:r>
              <a:rPr lang="en-US" altLang="ja-JP" sz="2300" dirty="0"/>
              <a:t>12 </a:t>
            </a:r>
            <a:r>
              <a:rPr lang="ja-JP" altLang="en-US" sz="2300"/>
              <a:t>耶 稣 听 见 ， 就 说 ： 康 健 的 人 用 不 着 医 生 ， 有 病 的 人 才 用 得 着 。</a:t>
            </a:r>
          </a:p>
          <a:p>
            <a:pPr marL="0" indent="0">
              <a:buNone/>
            </a:pPr>
            <a:r>
              <a:rPr lang="en-US" altLang="ja-JP" sz="2300" dirty="0"/>
              <a:t>13 </a:t>
            </a:r>
            <a:r>
              <a:rPr lang="ja-JP" altLang="en-US" sz="2300">
                <a:highlight>
                  <a:srgbClr val="FFFF00"/>
                </a:highlight>
              </a:rPr>
              <a:t>经 上 说 </a:t>
            </a:r>
            <a:r>
              <a:rPr lang="ja-JP" altLang="en-US" sz="2300"/>
              <a:t>： </a:t>
            </a:r>
            <a:r>
              <a:rPr lang="ja-JP" altLang="en-US" sz="2300">
                <a:highlight>
                  <a:srgbClr val="FFFF00"/>
                </a:highlight>
              </a:rPr>
              <a:t>我 喜 爱 怜 恤 ， 不 喜 爱 祭 祀 。 这 句 话 的 意 思 ， 你 们 且 去 揣 摩 </a:t>
            </a:r>
            <a:r>
              <a:rPr lang="ja-JP" altLang="en-US" sz="2300"/>
              <a:t>。 我 来 本 不 是 召 义 人 ， 乃 是 召 罪 人 。</a:t>
            </a:r>
          </a:p>
          <a:p>
            <a:pPr marL="0" indent="0">
              <a:buNone/>
            </a:pPr>
            <a:endParaRPr lang="ja-JP" altLang="en-US" sz="2300"/>
          </a:p>
          <a:p>
            <a:pPr marL="0" indent="0">
              <a:buNone/>
            </a:pPr>
            <a:endParaRPr lang="ja-JP" altLang="en-US" sz="2300" dirty="0"/>
          </a:p>
        </p:txBody>
      </p:sp>
    </p:spTree>
    <p:extLst>
      <p:ext uri="{BB962C8B-B14F-4D97-AF65-F5344CB8AC3E}">
        <p14:creationId xmlns:p14="http://schemas.microsoft.com/office/powerpoint/2010/main" val="4208012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E0506-CEEF-6356-7783-A563555256E5}"/>
              </a:ext>
            </a:extLst>
          </p:cNvPr>
          <p:cNvSpPr>
            <a:spLocks noGrp="1"/>
          </p:cNvSpPr>
          <p:nvPr>
            <p:ph type="title"/>
          </p:nvPr>
        </p:nvSpPr>
        <p:spPr>
          <a:xfrm>
            <a:off x="309283" y="209105"/>
            <a:ext cx="8525434" cy="1350754"/>
          </a:xfrm>
        </p:spPr>
        <p:txBody>
          <a:bodyPr>
            <a:normAutofit fontScale="90000"/>
          </a:bodyPr>
          <a:lstStyle/>
          <a:p>
            <a:r>
              <a:rPr lang="en-US" altLang="ja-JP" dirty="0"/>
              <a:t>27 </a:t>
            </a:r>
            <a:r>
              <a:rPr lang="ja-JP" altLang="en-US"/>
              <a:t>这 事 以 後 ， 耶 稣 出 去 ， 看 见 一 个 税 吏 ， 名 叫 利 未 ， 坐 在 税 关 上 ， 就 对 他 说 ： 你 跟 从 我 来 。</a:t>
            </a:r>
            <a:br>
              <a:rPr lang="ja-JP" altLang="en-US"/>
            </a:br>
            <a:endParaRPr lang="en-US" dirty="0"/>
          </a:p>
        </p:txBody>
      </p:sp>
      <p:sp>
        <p:nvSpPr>
          <p:cNvPr id="3" name="Text Placeholder 2">
            <a:extLst>
              <a:ext uri="{FF2B5EF4-FFF2-40B4-BE49-F238E27FC236}">
                <a16:creationId xmlns:a16="http://schemas.microsoft.com/office/drawing/2014/main" id="{8D58ADDB-96CB-8C61-4C46-AF7B1A7F6383}"/>
              </a:ext>
            </a:extLst>
          </p:cNvPr>
          <p:cNvSpPr>
            <a:spLocks noGrp="1"/>
          </p:cNvSpPr>
          <p:nvPr>
            <p:ph type="body" idx="1"/>
          </p:nvPr>
        </p:nvSpPr>
        <p:spPr>
          <a:xfrm>
            <a:off x="309283" y="1398494"/>
            <a:ext cx="8015567" cy="2663713"/>
          </a:xfrm>
        </p:spPr>
        <p:txBody>
          <a:bodyPr>
            <a:noAutofit/>
          </a:bodyPr>
          <a:lstStyle/>
          <a:p>
            <a:r>
              <a:rPr lang="ja-JP" altLang="en-US" sz="2400"/>
              <a:t>马太</a:t>
            </a:r>
            <a:r>
              <a:rPr lang="zh-CN" altLang="en-US" sz="2400" dirty="0"/>
              <a:t>也叫利未</a:t>
            </a:r>
            <a:endParaRPr lang="en-US" altLang="ja-JP" sz="2400" dirty="0"/>
          </a:p>
          <a:p>
            <a:r>
              <a:rPr lang="ja-JP" altLang="en-US" sz="2400"/>
              <a:t>职业</a:t>
            </a:r>
            <a:r>
              <a:rPr lang="zh-CN" altLang="en-US" sz="2400" dirty="0"/>
              <a:t>：</a:t>
            </a:r>
            <a:r>
              <a:rPr lang="ja-JP" altLang="en-US" sz="2400"/>
              <a:t>税 吏</a:t>
            </a:r>
            <a:endParaRPr lang="en-US" altLang="ja-JP" sz="2400" dirty="0"/>
          </a:p>
          <a:p>
            <a:r>
              <a:rPr lang="ja-JP" altLang="en-US" sz="2400"/>
              <a:t>罗马人对犹太人敛财的工具</a:t>
            </a:r>
            <a:r>
              <a:rPr lang="zh-CN" altLang="en-US" sz="2400" dirty="0"/>
              <a:t>，</a:t>
            </a:r>
            <a:r>
              <a:rPr lang="ja-JP" altLang="en-US" sz="2400"/>
              <a:t>无耻敛财</a:t>
            </a:r>
            <a:r>
              <a:rPr lang="zh-CN" altLang="en-US" sz="2400" dirty="0"/>
              <a:t>，</a:t>
            </a:r>
            <a:endParaRPr lang="en-US" altLang="zh-CN" sz="2400" dirty="0"/>
          </a:p>
          <a:p>
            <a:r>
              <a:rPr lang="zh-CN" altLang="en-US" sz="2400" dirty="0"/>
              <a:t>犹太人认为不可能悔改的人，人人唾弃，</a:t>
            </a:r>
            <a:r>
              <a:rPr lang="ja-JP" altLang="en-US" sz="2400"/>
              <a:t>与罪人并列</a:t>
            </a:r>
            <a:r>
              <a:rPr lang="zh-CN" altLang="en-US" sz="2400" dirty="0"/>
              <a:t>，不准在法庭作证</a:t>
            </a:r>
            <a:endParaRPr lang="en-US" altLang="zh-CN" sz="2400" dirty="0"/>
          </a:p>
          <a:p>
            <a:r>
              <a:rPr lang="zh-CN" altLang="en-US" sz="2400" dirty="0"/>
              <a:t>耶稣对他说你来跟从我</a:t>
            </a:r>
            <a:endParaRPr lang="en-US" altLang="zh-CN" sz="2400" dirty="0"/>
          </a:p>
          <a:p>
            <a:pPr lvl="1"/>
            <a:r>
              <a:rPr lang="en-US" altLang="zh-CN" sz="2400" dirty="0"/>
              <a:t>28 </a:t>
            </a:r>
            <a:r>
              <a:rPr lang="zh-CN" altLang="en-US" sz="2400" dirty="0"/>
              <a:t>他 就 撇 下 所 有 的 ， 起 来 ， 跟 从 了 耶 稣 。</a:t>
            </a:r>
            <a:endParaRPr lang="en-US" altLang="zh-CN" sz="2400" dirty="0"/>
          </a:p>
          <a:p>
            <a:pPr lvl="1"/>
            <a:r>
              <a:rPr lang="ja-JP" altLang="en-US" sz="2400"/>
              <a:t>撇 下 所 有 </a:t>
            </a:r>
            <a:r>
              <a:rPr lang="zh-CN" altLang="en-US" sz="2400" dirty="0"/>
              <a:t>：什么是所有？</a:t>
            </a:r>
          </a:p>
          <a:p>
            <a:pPr lvl="1"/>
            <a:endParaRPr lang="en-US" altLang="zh-CN" sz="2400" dirty="0"/>
          </a:p>
        </p:txBody>
      </p:sp>
    </p:spTree>
    <p:extLst>
      <p:ext uri="{BB962C8B-B14F-4D97-AF65-F5344CB8AC3E}">
        <p14:creationId xmlns:p14="http://schemas.microsoft.com/office/powerpoint/2010/main" val="2523617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9"/>
          <p:cNvSpPr txBox="1">
            <a:spLocks noGrp="1"/>
          </p:cNvSpPr>
          <p:nvPr>
            <p:ph type="title"/>
          </p:nvPr>
        </p:nvSpPr>
        <p:spPr>
          <a:xfrm>
            <a:off x="625946" y="379875"/>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err="1"/>
              <a:t>信福音的失与得</a:t>
            </a:r>
            <a:endParaRPr dirty="0"/>
          </a:p>
        </p:txBody>
      </p:sp>
      <p:sp>
        <p:nvSpPr>
          <p:cNvPr id="165" name="Google Shape;165;p19"/>
          <p:cNvSpPr txBox="1">
            <a:spLocks noGrp="1"/>
          </p:cNvSpPr>
          <p:nvPr>
            <p:ph type="body" idx="1"/>
          </p:nvPr>
        </p:nvSpPr>
        <p:spPr>
          <a:xfrm>
            <a:off x="378372" y="1182075"/>
            <a:ext cx="8475542" cy="373395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dirty="0" err="1"/>
              <a:t>馬</a:t>
            </a:r>
            <a:r>
              <a:rPr lang="en" sz="2400" dirty="0"/>
              <a:t> </a:t>
            </a:r>
            <a:r>
              <a:rPr lang="en" sz="2400" dirty="0" err="1"/>
              <a:t>可</a:t>
            </a:r>
            <a:r>
              <a:rPr lang="en" sz="2400" dirty="0"/>
              <a:t> </a:t>
            </a:r>
            <a:r>
              <a:rPr lang="en" sz="2400" dirty="0" err="1"/>
              <a:t>福</a:t>
            </a:r>
            <a:r>
              <a:rPr lang="en" sz="2400" dirty="0"/>
              <a:t> </a:t>
            </a:r>
            <a:r>
              <a:rPr lang="en" sz="2400" dirty="0" err="1"/>
              <a:t>音</a:t>
            </a:r>
            <a:r>
              <a:rPr lang="en" sz="2400" dirty="0"/>
              <a:t> 8</a:t>
            </a:r>
            <a:endParaRPr sz="2400" dirty="0"/>
          </a:p>
          <a:p>
            <a:pPr marL="0" lvl="0" indent="0" algn="l" rtl="0">
              <a:spcBef>
                <a:spcPts val="1200"/>
              </a:spcBef>
              <a:spcAft>
                <a:spcPts val="0"/>
              </a:spcAft>
              <a:buNone/>
            </a:pPr>
            <a:r>
              <a:rPr lang="en" sz="2400" dirty="0"/>
              <a:t>34 </a:t>
            </a:r>
            <a:r>
              <a:rPr lang="en" sz="2400" dirty="0" err="1"/>
              <a:t>於</a:t>
            </a:r>
            <a:r>
              <a:rPr lang="en" sz="2400" dirty="0"/>
              <a:t> </a:t>
            </a:r>
            <a:r>
              <a:rPr lang="en" sz="2400" dirty="0" err="1"/>
              <a:t>是</a:t>
            </a:r>
            <a:r>
              <a:rPr lang="en" sz="2400" dirty="0"/>
              <a:t> </a:t>
            </a:r>
            <a:r>
              <a:rPr lang="en" sz="2400" dirty="0" err="1"/>
              <a:t>叫</a:t>
            </a:r>
            <a:r>
              <a:rPr lang="en" sz="2400" dirty="0"/>
              <a:t> </a:t>
            </a:r>
            <a:r>
              <a:rPr lang="en" sz="2400" dirty="0" err="1"/>
              <a:t>众</a:t>
            </a:r>
            <a:r>
              <a:rPr lang="en" sz="2400" dirty="0"/>
              <a:t> </a:t>
            </a:r>
            <a:r>
              <a:rPr lang="en" sz="2400" dirty="0" err="1"/>
              <a:t>人</a:t>
            </a:r>
            <a:r>
              <a:rPr lang="en" sz="2400" dirty="0"/>
              <a:t> </a:t>
            </a:r>
            <a:r>
              <a:rPr lang="en" sz="2400" dirty="0" err="1"/>
              <a:t>和</a:t>
            </a:r>
            <a:r>
              <a:rPr lang="en" sz="2400" dirty="0"/>
              <a:t> </a:t>
            </a:r>
            <a:r>
              <a:rPr lang="en" sz="2400" dirty="0" err="1"/>
              <a:t>门</a:t>
            </a:r>
            <a:r>
              <a:rPr lang="en" sz="2400" dirty="0"/>
              <a:t> </a:t>
            </a:r>
            <a:r>
              <a:rPr lang="en" sz="2400" dirty="0" err="1"/>
              <a:t>徒</a:t>
            </a:r>
            <a:r>
              <a:rPr lang="en" sz="2400" dirty="0"/>
              <a:t> </a:t>
            </a:r>
            <a:r>
              <a:rPr lang="en" sz="2400" dirty="0" err="1"/>
              <a:t>来</a:t>
            </a:r>
            <a:r>
              <a:rPr lang="en" sz="2400" dirty="0"/>
              <a:t> ， </a:t>
            </a:r>
            <a:r>
              <a:rPr lang="en" sz="2400" dirty="0" err="1"/>
              <a:t>对</a:t>
            </a:r>
            <a:r>
              <a:rPr lang="en" sz="2400" dirty="0"/>
              <a:t> </a:t>
            </a:r>
            <a:r>
              <a:rPr lang="en" sz="2400" dirty="0" err="1"/>
              <a:t>他</a:t>
            </a:r>
            <a:r>
              <a:rPr lang="en" sz="2400" dirty="0"/>
              <a:t> </a:t>
            </a:r>
            <a:r>
              <a:rPr lang="en" sz="2400" dirty="0" err="1"/>
              <a:t>们</a:t>
            </a:r>
            <a:r>
              <a:rPr lang="en" sz="2400" dirty="0"/>
              <a:t> </a:t>
            </a:r>
            <a:r>
              <a:rPr lang="en" sz="2400" dirty="0" err="1"/>
              <a:t>说</a:t>
            </a:r>
            <a:r>
              <a:rPr lang="en" sz="2400" dirty="0"/>
              <a:t> ： </a:t>
            </a:r>
            <a:r>
              <a:rPr lang="en" sz="2400" dirty="0" err="1"/>
              <a:t>若</a:t>
            </a:r>
            <a:r>
              <a:rPr lang="en" sz="2400" dirty="0"/>
              <a:t> </a:t>
            </a:r>
            <a:r>
              <a:rPr lang="en" sz="2400" dirty="0" err="1"/>
              <a:t>有</a:t>
            </a:r>
            <a:r>
              <a:rPr lang="en" sz="2400" dirty="0"/>
              <a:t> </a:t>
            </a:r>
            <a:r>
              <a:rPr lang="en" sz="2400" dirty="0" err="1"/>
              <a:t>人</a:t>
            </a:r>
            <a:r>
              <a:rPr lang="en" sz="2400" dirty="0"/>
              <a:t> </a:t>
            </a:r>
            <a:r>
              <a:rPr lang="en" sz="2400" dirty="0" err="1"/>
              <a:t>要</a:t>
            </a:r>
            <a:r>
              <a:rPr lang="en" sz="2400" dirty="0"/>
              <a:t> </a:t>
            </a:r>
            <a:r>
              <a:rPr lang="en" sz="2400" dirty="0" err="1">
                <a:highlight>
                  <a:srgbClr val="FFFF00"/>
                </a:highlight>
              </a:rPr>
              <a:t>跟</a:t>
            </a:r>
            <a:r>
              <a:rPr lang="en" sz="2400" dirty="0">
                <a:highlight>
                  <a:srgbClr val="FFFF00"/>
                </a:highlight>
              </a:rPr>
              <a:t> </a:t>
            </a:r>
            <a:r>
              <a:rPr lang="en" sz="2400" dirty="0" err="1">
                <a:highlight>
                  <a:srgbClr val="FFFF00"/>
                </a:highlight>
              </a:rPr>
              <a:t>从</a:t>
            </a:r>
            <a:r>
              <a:rPr lang="en" sz="2400" dirty="0">
                <a:highlight>
                  <a:srgbClr val="FFFF00"/>
                </a:highlight>
              </a:rPr>
              <a:t> </a:t>
            </a:r>
            <a:r>
              <a:rPr lang="en" sz="2400" dirty="0" err="1">
                <a:highlight>
                  <a:srgbClr val="FFFF00"/>
                </a:highlight>
              </a:rPr>
              <a:t>我</a:t>
            </a:r>
            <a:r>
              <a:rPr lang="en" sz="2400" dirty="0">
                <a:highlight>
                  <a:srgbClr val="FFFF00"/>
                </a:highlight>
              </a:rPr>
              <a:t> </a:t>
            </a:r>
            <a:r>
              <a:rPr lang="en" sz="2400" dirty="0"/>
              <a:t>， </a:t>
            </a:r>
            <a:r>
              <a:rPr lang="en" sz="2400" dirty="0" err="1"/>
              <a:t>就</a:t>
            </a:r>
            <a:r>
              <a:rPr lang="en" sz="2400" dirty="0"/>
              <a:t> </a:t>
            </a:r>
            <a:r>
              <a:rPr lang="en" sz="2400" dirty="0" err="1">
                <a:highlight>
                  <a:srgbClr val="FFFF00"/>
                </a:highlight>
              </a:rPr>
              <a:t>当</a:t>
            </a:r>
            <a:r>
              <a:rPr lang="en" sz="2400" dirty="0">
                <a:highlight>
                  <a:srgbClr val="FFFF00"/>
                </a:highlight>
              </a:rPr>
              <a:t> </a:t>
            </a:r>
            <a:r>
              <a:rPr lang="en" sz="2400" dirty="0" err="1">
                <a:highlight>
                  <a:srgbClr val="FFFF00"/>
                </a:highlight>
              </a:rPr>
              <a:t>舍</a:t>
            </a:r>
            <a:r>
              <a:rPr lang="en" sz="2400" dirty="0">
                <a:highlight>
                  <a:srgbClr val="FFFF00"/>
                </a:highlight>
              </a:rPr>
              <a:t> </a:t>
            </a:r>
            <a:r>
              <a:rPr lang="en" sz="2400" dirty="0" err="1">
                <a:highlight>
                  <a:srgbClr val="FFFF00"/>
                </a:highlight>
              </a:rPr>
              <a:t>己</a:t>
            </a:r>
            <a:r>
              <a:rPr lang="en" sz="2400" dirty="0">
                <a:highlight>
                  <a:srgbClr val="FFFF00"/>
                </a:highlight>
              </a:rPr>
              <a:t> </a:t>
            </a:r>
            <a:r>
              <a:rPr lang="en" sz="2400" dirty="0"/>
              <a:t>， </a:t>
            </a:r>
            <a:r>
              <a:rPr lang="en" sz="2400" dirty="0" err="1"/>
              <a:t>背</a:t>
            </a:r>
            <a:r>
              <a:rPr lang="en" sz="2400" dirty="0"/>
              <a:t> </a:t>
            </a:r>
            <a:r>
              <a:rPr lang="en" sz="2400" dirty="0" err="1"/>
              <a:t>起</a:t>
            </a:r>
            <a:r>
              <a:rPr lang="en" sz="2400" dirty="0"/>
              <a:t> </a:t>
            </a:r>
            <a:r>
              <a:rPr lang="en" sz="2400" dirty="0" err="1"/>
              <a:t>他</a:t>
            </a:r>
            <a:r>
              <a:rPr lang="en" sz="2400" dirty="0"/>
              <a:t> </a:t>
            </a:r>
            <a:r>
              <a:rPr lang="en" sz="2400" dirty="0" err="1"/>
              <a:t>的</a:t>
            </a:r>
            <a:r>
              <a:rPr lang="en" sz="2400" dirty="0"/>
              <a:t> </a:t>
            </a:r>
            <a:r>
              <a:rPr lang="en" sz="2400" dirty="0" err="1"/>
              <a:t>十</a:t>
            </a:r>
            <a:r>
              <a:rPr lang="en" sz="2400" dirty="0"/>
              <a:t> </a:t>
            </a:r>
            <a:r>
              <a:rPr lang="en" sz="2400" dirty="0" err="1"/>
              <a:t>字</a:t>
            </a:r>
            <a:r>
              <a:rPr lang="en" sz="2400" dirty="0"/>
              <a:t> </a:t>
            </a:r>
            <a:r>
              <a:rPr lang="en" sz="2400" dirty="0" err="1"/>
              <a:t>架</a:t>
            </a:r>
            <a:r>
              <a:rPr lang="en" sz="2400" dirty="0"/>
              <a:t> </a:t>
            </a:r>
            <a:r>
              <a:rPr lang="en" sz="2400" dirty="0" err="1"/>
              <a:t>来</a:t>
            </a:r>
            <a:r>
              <a:rPr lang="en" sz="2400" dirty="0"/>
              <a:t> </a:t>
            </a:r>
            <a:r>
              <a:rPr lang="en" sz="2400" dirty="0" err="1"/>
              <a:t>跟</a:t>
            </a:r>
            <a:r>
              <a:rPr lang="en" sz="2400" dirty="0"/>
              <a:t> </a:t>
            </a:r>
            <a:r>
              <a:rPr lang="en" sz="2400" dirty="0" err="1"/>
              <a:t>从</a:t>
            </a:r>
            <a:r>
              <a:rPr lang="en" sz="2400" dirty="0"/>
              <a:t> </a:t>
            </a:r>
            <a:r>
              <a:rPr lang="en" sz="2400" dirty="0" err="1"/>
              <a:t>我</a:t>
            </a:r>
            <a:r>
              <a:rPr lang="en" sz="2400" dirty="0"/>
              <a:t> 。</a:t>
            </a:r>
            <a:endParaRPr sz="2400" dirty="0"/>
          </a:p>
          <a:p>
            <a:pPr marL="0" lvl="0" indent="0" algn="l" rtl="0">
              <a:spcBef>
                <a:spcPts val="1200"/>
              </a:spcBef>
              <a:spcAft>
                <a:spcPts val="0"/>
              </a:spcAft>
              <a:buNone/>
            </a:pPr>
            <a:r>
              <a:rPr lang="en" sz="2400" dirty="0"/>
              <a:t>35 </a:t>
            </a:r>
            <a:r>
              <a:rPr lang="en" sz="2400" dirty="0" err="1"/>
              <a:t>因</a:t>
            </a:r>
            <a:r>
              <a:rPr lang="en" sz="2400" dirty="0"/>
              <a:t> </a:t>
            </a:r>
            <a:r>
              <a:rPr lang="en" sz="2400" dirty="0" err="1"/>
              <a:t>为</a:t>
            </a:r>
            <a:r>
              <a:rPr lang="en" sz="2400" dirty="0"/>
              <a:t> ， </a:t>
            </a:r>
            <a:r>
              <a:rPr lang="en" sz="2400" dirty="0" err="1"/>
              <a:t>凡</a:t>
            </a:r>
            <a:r>
              <a:rPr lang="en" sz="2400" dirty="0"/>
              <a:t> </a:t>
            </a:r>
            <a:r>
              <a:rPr lang="en" sz="2400" dirty="0" err="1"/>
              <a:t>要</a:t>
            </a:r>
            <a:r>
              <a:rPr lang="en" sz="2400" dirty="0"/>
              <a:t> </a:t>
            </a:r>
            <a:r>
              <a:rPr lang="en" sz="2400" dirty="0" err="1">
                <a:highlight>
                  <a:srgbClr val="FFFF00"/>
                </a:highlight>
              </a:rPr>
              <a:t>救</a:t>
            </a:r>
            <a:r>
              <a:rPr lang="en" sz="2400" dirty="0">
                <a:highlight>
                  <a:srgbClr val="FFFF00"/>
                </a:highlight>
              </a:rPr>
              <a:t> </a:t>
            </a:r>
            <a:r>
              <a:rPr lang="en" sz="2400" dirty="0" err="1">
                <a:highlight>
                  <a:srgbClr val="FFFF00"/>
                </a:highlight>
              </a:rPr>
              <a:t>自</a:t>
            </a:r>
            <a:r>
              <a:rPr lang="en" sz="2400" dirty="0">
                <a:highlight>
                  <a:srgbClr val="FFFF00"/>
                </a:highlight>
              </a:rPr>
              <a:t> </a:t>
            </a:r>
            <a:r>
              <a:rPr lang="en" sz="2400" dirty="0" err="1">
                <a:highlight>
                  <a:srgbClr val="FFFF00"/>
                </a:highlight>
              </a:rPr>
              <a:t>己</a:t>
            </a:r>
            <a:r>
              <a:rPr lang="en" sz="2400" dirty="0">
                <a:highlight>
                  <a:srgbClr val="FFFF00"/>
                </a:highlight>
              </a:rPr>
              <a:t> </a:t>
            </a:r>
            <a:r>
              <a:rPr lang="en" sz="2400" dirty="0" err="1">
                <a:highlight>
                  <a:srgbClr val="FFFF00"/>
                </a:highlight>
              </a:rPr>
              <a:t>生</a:t>
            </a:r>
            <a:r>
              <a:rPr lang="en" sz="2400" dirty="0">
                <a:highlight>
                  <a:srgbClr val="FFFF00"/>
                </a:highlight>
              </a:rPr>
              <a:t> </a:t>
            </a:r>
            <a:r>
              <a:rPr lang="en" sz="2400" dirty="0" err="1">
                <a:highlight>
                  <a:srgbClr val="FFFF00"/>
                </a:highlight>
              </a:rPr>
              <a:t>命</a:t>
            </a:r>
            <a:r>
              <a:rPr lang="en" sz="2400" dirty="0">
                <a:highlight>
                  <a:srgbClr val="FFFF00"/>
                </a:highlight>
              </a:rPr>
              <a:t> </a:t>
            </a:r>
            <a:r>
              <a:rPr lang="en" sz="2400" dirty="0"/>
              <a:t>（ </a:t>
            </a:r>
            <a:r>
              <a:rPr lang="en" sz="2400" dirty="0" err="1"/>
              <a:t>或</a:t>
            </a:r>
            <a:r>
              <a:rPr lang="en" sz="2400" dirty="0"/>
              <a:t> </a:t>
            </a:r>
            <a:r>
              <a:rPr lang="en" sz="2400" dirty="0" err="1"/>
              <a:t>作</a:t>
            </a:r>
            <a:r>
              <a:rPr lang="en" sz="2400" dirty="0"/>
              <a:t> ： </a:t>
            </a:r>
            <a:r>
              <a:rPr lang="en" sz="2400" dirty="0" err="1"/>
              <a:t>灵</a:t>
            </a:r>
            <a:r>
              <a:rPr lang="en" sz="2400" dirty="0"/>
              <a:t> </a:t>
            </a:r>
            <a:r>
              <a:rPr lang="en" sz="2400" dirty="0" err="1"/>
              <a:t>魂</a:t>
            </a:r>
            <a:r>
              <a:rPr lang="en" sz="2400" dirty="0"/>
              <a:t> ； </a:t>
            </a:r>
            <a:r>
              <a:rPr lang="en" sz="2400" dirty="0" err="1"/>
              <a:t>下</a:t>
            </a:r>
            <a:r>
              <a:rPr lang="en" sz="2400" dirty="0"/>
              <a:t> </a:t>
            </a:r>
            <a:r>
              <a:rPr lang="en" sz="2400" dirty="0" err="1"/>
              <a:t>同</a:t>
            </a:r>
            <a:r>
              <a:rPr lang="en" sz="2400" dirty="0"/>
              <a:t> ） </a:t>
            </a:r>
            <a:r>
              <a:rPr lang="en" sz="2400" dirty="0" err="1"/>
              <a:t>的</a:t>
            </a:r>
            <a:r>
              <a:rPr lang="en" sz="2400" dirty="0"/>
              <a:t> ， </a:t>
            </a:r>
            <a:r>
              <a:rPr lang="en" sz="2400" dirty="0" err="1">
                <a:highlight>
                  <a:srgbClr val="FFFF00"/>
                </a:highlight>
              </a:rPr>
              <a:t>必</a:t>
            </a:r>
            <a:r>
              <a:rPr lang="en" sz="2400" dirty="0">
                <a:highlight>
                  <a:srgbClr val="FFFF00"/>
                </a:highlight>
              </a:rPr>
              <a:t> </a:t>
            </a:r>
            <a:r>
              <a:rPr lang="en" sz="2400" dirty="0" err="1">
                <a:highlight>
                  <a:srgbClr val="FFFF00"/>
                </a:highlight>
              </a:rPr>
              <a:t>丧</a:t>
            </a:r>
            <a:r>
              <a:rPr lang="en" sz="2400" dirty="0">
                <a:highlight>
                  <a:srgbClr val="FFFF00"/>
                </a:highlight>
              </a:rPr>
              <a:t> </a:t>
            </a:r>
            <a:r>
              <a:rPr lang="en" sz="2400" dirty="0" err="1">
                <a:highlight>
                  <a:srgbClr val="FFFF00"/>
                </a:highlight>
              </a:rPr>
              <a:t>掉</a:t>
            </a:r>
            <a:r>
              <a:rPr lang="en" sz="2400" dirty="0">
                <a:highlight>
                  <a:srgbClr val="FFFF00"/>
                </a:highlight>
              </a:rPr>
              <a:t> </a:t>
            </a:r>
            <a:r>
              <a:rPr lang="en" sz="2400" dirty="0" err="1">
                <a:highlight>
                  <a:srgbClr val="FFFF00"/>
                </a:highlight>
              </a:rPr>
              <a:t>生</a:t>
            </a:r>
            <a:r>
              <a:rPr lang="en" sz="2400" dirty="0">
                <a:highlight>
                  <a:srgbClr val="FFFF00"/>
                </a:highlight>
              </a:rPr>
              <a:t> </a:t>
            </a:r>
            <a:r>
              <a:rPr lang="en" sz="2400" dirty="0" err="1">
                <a:highlight>
                  <a:srgbClr val="FFFF00"/>
                </a:highlight>
              </a:rPr>
              <a:t>命</a:t>
            </a:r>
            <a:r>
              <a:rPr lang="en" sz="2400" dirty="0">
                <a:highlight>
                  <a:srgbClr val="FFFF00"/>
                </a:highlight>
              </a:rPr>
              <a:t> </a:t>
            </a:r>
            <a:r>
              <a:rPr lang="en" sz="2400" dirty="0"/>
              <a:t>； </a:t>
            </a:r>
            <a:r>
              <a:rPr lang="en" sz="2400" dirty="0" err="1"/>
              <a:t>凡</a:t>
            </a:r>
            <a:r>
              <a:rPr lang="en" sz="2400" dirty="0"/>
              <a:t> </a:t>
            </a:r>
            <a:r>
              <a:rPr lang="en" sz="2400" dirty="0" err="1"/>
              <a:t>为</a:t>
            </a:r>
            <a:r>
              <a:rPr lang="en" sz="2400" dirty="0"/>
              <a:t> </a:t>
            </a:r>
            <a:r>
              <a:rPr lang="en" sz="2400" dirty="0" err="1"/>
              <a:t>我</a:t>
            </a:r>
            <a:r>
              <a:rPr lang="en" sz="2400" dirty="0"/>
              <a:t> </a:t>
            </a:r>
            <a:r>
              <a:rPr lang="en" sz="2400" dirty="0" err="1"/>
              <a:t>和</a:t>
            </a:r>
            <a:r>
              <a:rPr lang="en" sz="2400" dirty="0"/>
              <a:t> </a:t>
            </a:r>
            <a:r>
              <a:rPr lang="en" sz="2400" dirty="0" err="1"/>
              <a:t>福</a:t>
            </a:r>
            <a:r>
              <a:rPr lang="en" sz="2400" dirty="0"/>
              <a:t> </a:t>
            </a:r>
            <a:r>
              <a:rPr lang="en" sz="2400" dirty="0" err="1"/>
              <a:t>音</a:t>
            </a:r>
            <a:r>
              <a:rPr lang="en" sz="2400" dirty="0"/>
              <a:t> </a:t>
            </a:r>
            <a:r>
              <a:rPr lang="en" sz="2400" dirty="0" err="1"/>
              <a:t>丧</a:t>
            </a:r>
            <a:r>
              <a:rPr lang="en" sz="2400" dirty="0"/>
              <a:t> </a:t>
            </a:r>
            <a:r>
              <a:rPr lang="en" sz="2400" dirty="0" err="1"/>
              <a:t>掉</a:t>
            </a:r>
            <a:r>
              <a:rPr lang="en" sz="2400" dirty="0"/>
              <a:t> </a:t>
            </a:r>
            <a:r>
              <a:rPr lang="en" sz="2400" dirty="0" err="1"/>
              <a:t>生</a:t>
            </a:r>
            <a:r>
              <a:rPr lang="en" sz="2400" dirty="0"/>
              <a:t> </a:t>
            </a:r>
            <a:r>
              <a:rPr lang="en" sz="2400" dirty="0" err="1"/>
              <a:t>命</a:t>
            </a:r>
            <a:r>
              <a:rPr lang="en" sz="2400" dirty="0"/>
              <a:t> </a:t>
            </a:r>
            <a:r>
              <a:rPr lang="en" sz="2400" dirty="0" err="1"/>
              <a:t>的</a:t>
            </a:r>
            <a:r>
              <a:rPr lang="en" sz="2400" dirty="0"/>
              <a:t> ， </a:t>
            </a:r>
            <a:r>
              <a:rPr lang="en" sz="2400" dirty="0" err="1"/>
              <a:t>必</a:t>
            </a:r>
            <a:r>
              <a:rPr lang="en" sz="2400" dirty="0"/>
              <a:t> </a:t>
            </a:r>
            <a:r>
              <a:rPr lang="en" sz="2400" dirty="0" err="1"/>
              <a:t>救</a:t>
            </a:r>
            <a:r>
              <a:rPr lang="en" sz="2400" dirty="0"/>
              <a:t> </a:t>
            </a:r>
            <a:r>
              <a:rPr lang="en" sz="2400" dirty="0" err="1"/>
              <a:t>了</a:t>
            </a:r>
            <a:r>
              <a:rPr lang="en" sz="2400" dirty="0"/>
              <a:t> </a:t>
            </a:r>
            <a:r>
              <a:rPr lang="en" sz="2400" dirty="0" err="1"/>
              <a:t>生</a:t>
            </a:r>
            <a:r>
              <a:rPr lang="en" sz="2400" dirty="0"/>
              <a:t> </a:t>
            </a:r>
            <a:r>
              <a:rPr lang="en" sz="2400" dirty="0" err="1"/>
              <a:t>命</a:t>
            </a:r>
            <a:r>
              <a:rPr lang="en" sz="2400" dirty="0"/>
              <a:t> 。</a:t>
            </a:r>
            <a:endParaRPr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7745F-13AB-0671-802E-04775D82F59E}"/>
              </a:ext>
            </a:extLst>
          </p:cNvPr>
          <p:cNvSpPr>
            <a:spLocks noGrp="1"/>
          </p:cNvSpPr>
          <p:nvPr>
            <p:ph type="title"/>
          </p:nvPr>
        </p:nvSpPr>
        <p:spPr>
          <a:xfrm>
            <a:off x="360337" y="269169"/>
            <a:ext cx="7505700" cy="954600"/>
          </a:xfrm>
        </p:spPr>
        <p:txBody>
          <a:bodyPr>
            <a:normAutofit fontScale="90000"/>
          </a:bodyPr>
          <a:lstStyle/>
          <a:p>
            <a:r>
              <a:rPr lang="en-US" altLang="ja-JP" dirty="0"/>
              <a:t>29 </a:t>
            </a:r>
            <a:r>
              <a:rPr lang="ja-JP" altLang="en-US"/>
              <a:t>利 未 在 自 己 家 里 为 耶 稣 大 摆 筵 席 ， 有 许 多 税 吏 和 别 人 与 他 们 一 同 坐 席 。</a:t>
            </a:r>
            <a:br>
              <a:rPr lang="ja-JP" altLang="en-US"/>
            </a:br>
            <a:endParaRPr lang="en-US" dirty="0"/>
          </a:p>
        </p:txBody>
      </p:sp>
      <p:sp>
        <p:nvSpPr>
          <p:cNvPr id="3" name="Text Placeholder 2">
            <a:extLst>
              <a:ext uri="{FF2B5EF4-FFF2-40B4-BE49-F238E27FC236}">
                <a16:creationId xmlns:a16="http://schemas.microsoft.com/office/drawing/2014/main" id="{B2E5958E-82F4-5ACB-018D-2B91299C0E7E}"/>
              </a:ext>
            </a:extLst>
          </p:cNvPr>
          <p:cNvSpPr>
            <a:spLocks noGrp="1"/>
          </p:cNvSpPr>
          <p:nvPr>
            <p:ph type="body" idx="1"/>
          </p:nvPr>
        </p:nvSpPr>
        <p:spPr>
          <a:xfrm>
            <a:off x="442633" y="1334571"/>
            <a:ext cx="8351743" cy="3402599"/>
          </a:xfrm>
        </p:spPr>
        <p:txBody>
          <a:bodyPr>
            <a:normAutofit lnSpcReduction="10000"/>
          </a:bodyPr>
          <a:lstStyle/>
          <a:p>
            <a:r>
              <a:rPr lang="zh-CN" altLang="en-US" sz="2400" dirty="0"/>
              <a:t>马太得救的表现：跟随耶稣，接待耶稣，邀请朋友</a:t>
            </a:r>
            <a:endParaRPr lang="en-US" altLang="zh-CN" sz="2400" dirty="0"/>
          </a:p>
          <a:p>
            <a:r>
              <a:rPr lang="zh-CN" altLang="en-US" sz="2400" dirty="0"/>
              <a:t>什么样的朋友？</a:t>
            </a:r>
            <a:endParaRPr lang="en-US" altLang="zh-CN" sz="2400" dirty="0"/>
          </a:p>
          <a:p>
            <a:r>
              <a:rPr lang="en-US" altLang="ja-JP" sz="2400" dirty="0"/>
              <a:t>30 </a:t>
            </a:r>
            <a:r>
              <a:rPr lang="ja-JP" altLang="en-US" sz="2400"/>
              <a:t>法 利 赛 人 和 文 士 就 向 耶 稣 的 门 徒 发 怨 言 说 ： 你 们 为 甚 麽 和 税 吏 并 罪 人 一 同 吃 喝 呢 ？</a:t>
            </a:r>
            <a:endParaRPr lang="en-US" altLang="zh-CN" sz="2400" dirty="0"/>
          </a:p>
          <a:p>
            <a:r>
              <a:rPr lang="zh-CN" altLang="en-US" sz="2400" dirty="0"/>
              <a:t>太</a:t>
            </a:r>
            <a:r>
              <a:rPr lang="en-US" altLang="zh-CN" sz="2400" dirty="0"/>
              <a:t>11:</a:t>
            </a:r>
            <a:r>
              <a:rPr lang="en-US" altLang="ja-JP" sz="2400" dirty="0"/>
              <a:t>19 </a:t>
            </a:r>
            <a:r>
              <a:rPr lang="ja-JP" altLang="en-US" sz="2400"/>
              <a:t>人 子 来 了 ， 也 吃 也 喝 ， 人 又 说 他 是 贪 食 好 酒 的 人 ， 是 税 吏 和 罪 人 的 朋 友 。</a:t>
            </a:r>
            <a:endParaRPr lang="en-US" altLang="ja-JP" sz="2400" dirty="0"/>
          </a:p>
          <a:p>
            <a:r>
              <a:rPr lang="en-US" altLang="ja-JP" sz="2400" dirty="0"/>
              <a:t>31 </a:t>
            </a:r>
            <a:r>
              <a:rPr lang="ja-JP" altLang="en-US" sz="2400"/>
              <a:t>耶 稣 对 他 们 说 ： </a:t>
            </a:r>
            <a:r>
              <a:rPr lang="ja-JP" altLang="en-US" sz="2400">
                <a:highlight>
                  <a:srgbClr val="FFFF00"/>
                </a:highlight>
              </a:rPr>
              <a:t>无 病 的 人 </a:t>
            </a:r>
            <a:r>
              <a:rPr lang="ja-JP" altLang="en-US" sz="2400"/>
              <a:t>用 不 着 医 生 ； </a:t>
            </a:r>
            <a:r>
              <a:rPr lang="ja-JP" altLang="en-US" sz="2400">
                <a:highlight>
                  <a:srgbClr val="FFFF00"/>
                </a:highlight>
              </a:rPr>
              <a:t>有 病 的 人 </a:t>
            </a:r>
            <a:r>
              <a:rPr lang="ja-JP" altLang="en-US" sz="2400"/>
              <a:t>才 用 得 着 。 </a:t>
            </a:r>
            <a:endParaRPr lang="en-US" sz="2400" dirty="0"/>
          </a:p>
        </p:txBody>
      </p:sp>
    </p:spTree>
    <p:extLst>
      <p:ext uri="{BB962C8B-B14F-4D97-AF65-F5344CB8AC3E}">
        <p14:creationId xmlns:p14="http://schemas.microsoft.com/office/powerpoint/2010/main" val="1088895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5327C-C172-E108-C155-2C2247AE5CA8}"/>
              </a:ext>
            </a:extLst>
          </p:cNvPr>
          <p:cNvSpPr>
            <a:spLocks noGrp="1"/>
          </p:cNvSpPr>
          <p:nvPr>
            <p:ph type="title"/>
          </p:nvPr>
        </p:nvSpPr>
        <p:spPr>
          <a:xfrm>
            <a:off x="522418" y="396246"/>
            <a:ext cx="7505700" cy="954600"/>
          </a:xfrm>
        </p:spPr>
        <p:txBody>
          <a:bodyPr>
            <a:normAutofit fontScale="90000"/>
          </a:bodyPr>
          <a:lstStyle/>
          <a:p>
            <a:r>
              <a:rPr lang="ja-JP" altLang="en-US"/>
              <a:t>重生</a:t>
            </a:r>
            <a:br>
              <a:rPr lang="en-US" altLang="ja-JP" sz="3200" dirty="0"/>
            </a:br>
            <a:br>
              <a:rPr lang="ja-JP" altLang="en-US"/>
            </a:br>
            <a:endParaRPr lang="en-US" dirty="0"/>
          </a:p>
        </p:txBody>
      </p:sp>
      <p:sp>
        <p:nvSpPr>
          <p:cNvPr id="3" name="Text Placeholder 2">
            <a:extLst>
              <a:ext uri="{FF2B5EF4-FFF2-40B4-BE49-F238E27FC236}">
                <a16:creationId xmlns:a16="http://schemas.microsoft.com/office/drawing/2014/main" id="{B6C681C4-9141-5027-2052-8F3CEA1DEF25}"/>
              </a:ext>
            </a:extLst>
          </p:cNvPr>
          <p:cNvSpPr>
            <a:spLocks noGrp="1"/>
          </p:cNvSpPr>
          <p:nvPr>
            <p:ph type="body" idx="1"/>
          </p:nvPr>
        </p:nvSpPr>
        <p:spPr>
          <a:xfrm>
            <a:off x="233082" y="1060704"/>
            <a:ext cx="8677836" cy="3210440"/>
          </a:xfrm>
        </p:spPr>
        <p:txBody>
          <a:bodyPr>
            <a:noAutofit/>
          </a:bodyPr>
          <a:lstStyle/>
          <a:p>
            <a:pPr marL="146050" indent="0">
              <a:buNone/>
            </a:pPr>
            <a:r>
              <a:rPr lang="en-US" altLang="ja-JP" sz="2400" dirty="0"/>
              <a:t>3:3 </a:t>
            </a:r>
            <a:r>
              <a:rPr lang="ja-JP" altLang="en-US" sz="2400"/>
              <a:t>耶 稣 回 答 说 ： 「 我 实 实 在 在 地 告 诉 你 ， 人 若 不 重 生 ， 就 不 能 见 神 的 国 。 」</a:t>
            </a:r>
          </a:p>
          <a:p>
            <a:pPr marL="146050" indent="0">
              <a:buNone/>
            </a:pPr>
            <a:r>
              <a:rPr lang="en-US" altLang="ja-JP" sz="2400" dirty="0"/>
              <a:t>6 </a:t>
            </a:r>
            <a:r>
              <a:rPr lang="ja-JP" altLang="en-US" sz="2400"/>
              <a:t>从 肉 身 生 的 就 是 肉 身 ； 从 灵 生 的 就 是 灵 。</a:t>
            </a:r>
            <a:endParaRPr lang="en-US" altLang="ja-JP" sz="2400" dirty="0"/>
          </a:p>
          <a:p>
            <a:pPr marL="146050" indent="0">
              <a:buNone/>
            </a:pPr>
            <a:r>
              <a:rPr lang="en-US" altLang="ja-JP" sz="2400" dirty="0"/>
              <a:t>14 </a:t>
            </a:r>
            <a:r>
              <a:rPr lang="ja-JP" altLang="en-US" sz="2400"/>
              <a:t>摩 西 在 旷 野 怎 样 举 蛇 ， 人 子 也 必 照 样 被 举 起 来 ，</a:t>
            </a:r>
            <a:br>
              <a:rPr lang="ja-JP" altLang="en-US" sz="2400"/>
            </a:br>
            <a:br>
              <a:rPr lang="ja-JP" altLang="en-US" sz="2400"/>
            </a:br>
            <a:endParaRPr lang="en-US" sz="2400" dirty="0"/>
          </a:p>
        </p:txBody>
      </p:sp>
      <p:graphicFrame>
        <p:nvGraphicFramePr>
          <p:cNvPr id="4" name="Diagram 3">
            <a:extLst>
              <a:ext uri="{FF2B5EF4-FFF2-40B4-BE49-F238E27FC236}">
                <a16:creationId xmlns:a16="http://schemas.microsoft.com/office/drawing/2014/main" id="{AD6973E0-D5D1-47E3-5A13-64ED7168D1FE}"/>
              </a:ext>
            </a:extLst>
          </p:cNvPr>
          <p:cNvGraphicFramePr/>
          <p:nvPr>
            <p:extLst>
              <p:ext uri="{D42A27DB-BD31-4B8C-83A1-F6EECF244321}">
                <p14:modId xmlns:p14="http://schemas.microsoft.com/office/powerpoint/2010/main" val="3806367293"/>
              </p:ext>
            </p:extLst>
          </p:nvPr>
        </p:nvGraphicFramePr>
        <p:xfrm>
          <a:off x="626275" y="2360186"/>
          <a:ext cx="7589744" cy="3224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1675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AE092-1834-1FC7-CF6D-CCCE7F001690}"/>
              </a:ext>
            </a:extLst>
          </p:cNvPr>
          <p:cNvSpPr>
            <a:spLocks noGrp="1"/>
          </p:cNvSpPr>
          <p:nvPr>
            <p:ph type="title"/>
          </p:nvPr>
        </p:nvSpPr>
        <p:spPr>
          <a:xfrm>
            <a:off x="694372" y="260204"/>
            <a:ext cx="7505700" cy="954600"/>
          </a:xfrm>
        </p:spPr>
        <p:txBody>
          <a:bodyPr>
            <a:normAutofit fontScale="90000"/>
          </a:bodyPr>
          <a:lstStyle/>
          <a:p>
            <a:r>
              <a:rPr lang="ja-JP" altLang="en-US"/>
              <a:t>无病的</a:t>
            </a:r>
            <a:r>
              <a:rPr lang="zh-CN" altLang="en-US" dirty="0"/>
              <a:t> </a:t>
            </a:r>
            <a:r>
              <a:rPr lang="en-US" altLang="zh-CN" dirty="0"/>
              <a:t>vs</a:t>
            </a:r>
            <a:r>
              <a:rPr lang="zh-CN" altLang="en-US" dirty="0"/>
              <a:t> 有病的</a:t>
            </a:r>
            <a:br>
              <a:rPr lang="ja-JP" altLang="en-US"/>
            </a:br>
            <a:endParaRPr lang="en-US" dirty="0"/>
          </a:p>
        </p:txBody>
      </p:sp>
      <p:sp>
        <p:nvSpPr>
          <p:cNvPr id="3" name="Text Placeholder 2">
            <a:extLst>
              <a:ext uri="{FF2B5EF4-FFF2-40B4-BE49-F238E27FC236}">
                <a16:creationId xmlns:a16="http://schemas.microsoft.com/office/drawing/2014/main" id="{A212DE45-344C-C2E4-5E5E-BA6E59E808AC}"/>
              </a:ext>
            </a:extLst>
          </p:cNvPr>
          <p:cNvSpPr>
            <a:spLocks noGrp="1"/>
          </p:cNvSpPr>
          <p:nvPr>
            <p:ph type="body" idx="1"/>
          </p:nvPr>
        </p:nvSpPr>
        <p:spPr>
          <a:xfrm>
            <a:off x="90106" y="737504"/>
            <a:ext cx="8714232" cy="4041647"/>
          </a:xfrm>
        </p:spPr>
        <p:txBody>
          <a:bodyPr>
            <a:normAutofit fontScale="92500" lnSpcReduction="20000"/>
          </a:bodyPr>
          <a:lstStyle/>
          <a:p>
            <a:r>
              <a:rPr lang="en-US" sz="2800" dirty="0" err="1"/>
              <a:t>为什么法利赛人不理解</a:t>
            </a:r>
            <a:r>
              <a:rPr lang="zh-CN" altLang="en-US" sz="2800" dirty="0"/>
              <a:t>？</a:t>
            </a:r>
            <a:endParaRPr lang="en-US" altLang="zh-CN" sz="2800" dirty="0"/>
          </a:p>
          <a:p>
            <a:pPr lvl="1"/>
            <a:r>
              <a:rPr lang="zh-CN" altLang="en-US" sz="2800" dirty="0"/>
              <a:t>自义，骄傲，自我主义</a:t>
            </a:r>
            <a:endParaRPr lang="en-US" altLang="zh-CN" sz="2800" dirty="0"/>
          </a:p>
          <a:p>
            <a:pPr lvl="1"/>
            <a:r>
              <a:rPr lang="zh-CN" altLang="en-US" sz="2800" dirty="0"/>
              <a:t>不认识神的心意</a:t>
            </a:r>
            <a:endParaRPr lang="en-US" altLang="zh-CN" sz="2800" dirty="0"/>
          </a:p>
          <a:p>
            <a:r>
              <a:rPr lang="en-US" sz="2800" dirty="0" err="1"/>
              <a:t>医生要与病人在一起</a:t>
            </a:r>
            <a:r>
              <a:rPr lang="zh-CN" altLang="en-US" sz="2800" dirty="0"/>
              <a:t>，</a:t>
            </a:r>
            <a:r>
              <a:rPr lang="en-US" sz="2800" dirty="0" err="1"/>
              <a:t>赦罪的人理应跟罪人在一起</a:t>
            </a:r>
            <a:endParaRPr lang="en-US" sz="2800" dirty="0"/>
          </a:p>
          <a:p>
            <a:r>
              <a:rPr lang="en-US" sz="2800" dirty="0" err="1"/>
              <a:t>对罪人苦境无动于衷的评判者</a:t>
            </a:r>
            <a:endParaRPr lang="en-US" sz="2800" dirty="0"/>
          </a:p>
          <a:p>
            <a:pPr lvl="1"/>
            <a:r>
              <a:rPr lang="zh-CN" altLang="en-US" sz="2800" dirty="0"/>
              <a:t>只有定罪的心，没有赦罪的怜悯</a:t>
            </a:r>
            <a:endParaRPr lang="en-US" sz="2800" dirty="0"/>
          </a:p>
          <a:p>
            <a:pPr lvl="1"/>
            <a:r>
              <a:rPr lang="en-US" sz="2800" dirty="0" err="1"/>
              <a:t>现在有些基督徒也是</a:t>
            </a:r>
            <a:r>
              <a:rPr lang="zh-CN" altLang="en-US" sz="2800" dirty="0"/>
              <a:t>，有这样的心理，自以为义，远离看不起的人</a:t>
            </a:r>
            <a:endParaRPr lang="en-US" altLang="zh-CN" sz="2800" dirty="0"/>
          </a:p>
          <a:p>
            <a:r>
              <a:rPr lang="zh-CN" altLang="en-US" sz="2800" dirty="0"/>
              <a:t>没有无病的人，只有不知道自己有病的人，没有病的人不会去找医生</a:t>
            </a:r>
            <a:endParaRPr lang="en-US" altLang="zh-CN" sz="2800" dirty="0"/>
          </a:p>
          <a:p>
            <a:endParaRPr lang="en-US" sz="2800" dirty="0"/>
          </a:p>
        </p:txBody>
      </p:sp>
    </p:spTree>
    <p:extLst>
      <p:ext uri="{BB962C8B-B14F-4D97-AF65-F5344CB8AC3E}">
        <p14:creationId xmlns:p14="http://schemas.microsoft.com/office/powerpoint/2010/main" val="1148760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0ABC7-01C1-4E48-9A99-A9D77EE6215B}"/>
              </a:ext>
            </a:extLst>
          </p:cNvPr>
          <p:cNvSpPr>
            <a:spLocks noGrp="1"/>
          </p:cNvSpPr>
          <p:nvPr>
            <p:ph type="title"/>
          </p:nvPr>
        </p:nvSpPr>
        <p:spPr>
          <a:xfrm>
            <a:off x="260604" y="161055"/>
            <a:ext cx="8622792" cy="954600"/>
          </a:xfrm>
        </p:spPr>
        <p:txBody>
          <a:bodyPr>
            <a:normAutofit fontScale="90000"/>
          </a:bodyPr>
          <a:lstStyle/>
          <a:p>
            <a:r>
              <a:rPr lang="zh-CN" altLang="en-US" sz="3200" dirty="0"/>
              <a:t>太</a:t>
            </a:r>
            <a:r>
              <a:rPr lang="en-US" altLang="zh-CN" sz="3200" dirty="0"/>
              <a:t>9:</a:t>
            </a:r>
            <a:r>
              <a:rPr lang="en-US" altLang="ja-JP" sz="3200" dirty="0"/>
              <a:t>13 </a:t>
            </a:r>
            <a:r>
              <a:rPr lang="ja-JP" altLang="en-US" sz="3200"/>
              <a:t>经 上 说 ： 我 喜 爱 怜 恤 ， 不 喜 爱 祭 祀 。 这 句 话 的 意 思 ， 你 们 且 去 揣 摩 。</a:t>
            </a:r>
            <a:endParaRPr lang="en-US" dirty="0"/>
          </a:p>
        </p:txBody>
      </p:sp>
      <p:sp>
        <p:nvSpPr>
          <p:cNvPr id="3" name="Text Placeholder 2">
            <a:extLst>
              <a:ext uri="{FF2B5EF4-FFF2-40B4-BE49-F238E27FC236}">
                <a16:creationId xmlns:a16="http://schemas.microsoft.com/office/drawing/2014/main" id="{88BACA2F-CBAD-5B48-FDC9-8D78A7D72F90}"/>
              </a:ext>
            </a:extLst>
          </p:cNvPr>
          <p:cNvSpPr>
            <a:spLocks noGrp="1"/>
          </p:cNvSpPr>
          <p:nvPr>
            <p:ph type="body" idx="1"/>
          </p:nvPr>
        </p:nvSpPr>
        <p:spPr>
          <a:xfrm>
            <a:off x="155448" y="1216152"/>
            <a:ext cx="8924544" cy="3849624"/>
          </a:xfrm>
        </p:spPr>
        <p:txBody>
          <a:bodyPr>
            <a:normAutofit lnSpcReduction="10000"/>
          </a:bodyPr>
          <a:lstStyle/>
          <a:p>
            <a:r>
              <a:rPr lang="zh-CN" altLang="en-US" sz="2400" dirty="0"/>
              <a:t>何</a:t>
            </a:r>
            <a:r>
              <a:rPr lang="en-US" altLang="zh-CN" sz="2400" dirty="0"/>
              <a:t>6:</a:t>
            </a:r>
            <a:r>
              <a:rPr lang="en-US" altLang="ja-JP" sz="2400" dirty="0"/>
              <a:t>6 </a:t>
            </a:r>
            <a:r>
              <a:rPr lang="ja-JP" altLang="en-US" sz="2400"/>
              <a:t>我 喜 爱 良 善 （ 或 译 ： 怜 恤 ） ， 不 喜 爱 祭 祀 ； 喜 爱 认 识 神 ， 胜 於 燔 祭 。</a:t>
            </a:r>
            <a:endParaRPr lang="en-US" altLang="ja-JP" sz="2400" dirty="0"/>
          </a:p>
          <a:p>
            <a:r>
              <a:rPr lang="ja-JP" altLang="en-US" sz="2400"/>
              <a:t>诗</a:t>
            </a:r>
            <a:r>
              <a:rPr lang="en-US" altLang="zh-CN" sz="2400" dirty="0"/>
              <a:t>51:</a:t>
            </a:r>
            <a:r>
              <a:rPr lang="en-US" altLang="ja-JP" sz="2400" dirty="0"/>
              <a:t>16</a:t>
            </a:r>
            <a:r>
              <a:rPr lang="en-US" altLang="zh-CN" sz="2400" dirty="0"/>
              <a:t>-17</a:t>
            </a:r>
            <a:r>
              <a:rPr lang="en-US" altLang="ja-JP" sz="2400" dirty="0"/>
              <a:t> </a:t>
            </a:r>
            <a:r>
              <a:rPr lang="ja-JP" altLang="en-US" sz="2400"/>
              <a:t>你 本 不 喜 爱 祭 物 ， 若 喜 爱 ， 我 就 献 上 ； 燔 祭 ， 你 也 不 喜 悦 。神 所 要 的 祭 就 是 忧 伤 的 灵 ； 神 啊 ， 忧 伤 痛 悔 的 心 ， 你 必 不 轻 看 。</a:t>
            </a:r>
            <a:endParaRPr lang="en-US" sz="2400" dirty="0"/>
          </a:p>
          <a:p>
            <a:r>
              <a:rPr lang="ja-JP" altLang="en-US" sz="2400"/>
              <a:t>神对法利赛人缺乏对神认识的批评</a:t>
            </a:r>
            <a:endParaRPr lang="en-US" altLang="ja-JP" sz="2400" dirty="0"/>
          </a:p>
          <a:p>
            <a:r>
              <a:rPr lang="en-US" sz="2400" dirty="0" err="1"/>
              <a:t>法利赛人与他们整天研读的经上说的相反</a:t>
            </a:r>
            <a:endParaRPr lang="en-US" sz="2400" dirty="0"/>
          </a:p>
          <a:p>
            <a:pPr lvl="1"/>
            <a:r>
              <a:rPr lang="en-US" sz="2200" dirty="0" err="1"/>
              <a:t>喜欢祭祀</a:t>
            </a:r>
            <a:r>
              <a:rPr lang="zh-CN" altLang="en-US" sz="2200" dirty="0"/>
              <a:t>，不喜欢怜恤，喜欢燔祭，不认识神</a:t>
            </a:r>
            <a:endParaRPr lang="en-US" altLang="zh-CN" sz="2200" dirty="0"/>
          </a:p>
          <a:p>
            <a:pPr lvl="1"/>
            <a:r>
              <a:rPr lang="zh-CN" altLang="en-US" sz="2200" dirty="0"/>
              <a:t>没有忧伤痛悔的心，因为他们认为自己没有罪</a:t>
            </a:r>
            <a:endParaRPr lang="en-US" sz="2200" dirty="0"/>
          </a:p>
        </p:txBody>
      </p:sp>
    </p:spTree>
    <p:extLst>
      <p:ext uri="{BB962C8B-B14F-4D97-AF65-F5344CB8AC3E}">
        <p14:creationId xmlns:p14="http://schemas.microsoft.com/office/powerpoint/2010/main" val="2400554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5C63B-1A28-EAC7-18A5-16FC2487C46E}"/>
              </a:ext>
            </a:extLst>
          </p:cNvPr>
          <p:cNvSpPr>
            <a:spLocks noGrp="1"/>
          </p:cNvSpPr>
          <p:nvPr>
            <p:ph type="title"/>
          </p:nvPr>
        </p:nvSpPr>
        <p:spPr>
          <a:xfrm>
            <a:off x="288798" y="315248"/>
            <a:ext cx="8580882" cy="954600"/>
          </a:xfrm>
        </p:spPr>
        <p:txBody>
          <a:bodyPr>
            <a:normAutofit fontScale="90000"/>
          </a:bodyPr>
          <a:lstStyle/>
          <a:p>
            <a:r>
              <a:rPr lang="en-US" altLang="ja-JP" dirty="0"/>
              <a:t>32 </a:t>
            </a:r>
            <a:r>
              <a:rPr lang="ja-JP" altLang="en-US"/>
              <a:t>我 来 本 不 是 召 义 人 悔 改 ， 乃 是 召 罪 人 悔 改 。</a:t>
            </a:r>
            <a:br>
              <a:rPr lang="ja-JP" altLang="en-US"/>
            </a:br>
            <a:endParaRPr lang="en-US" dirty="0"/>
          </a:p>
        </p:txBody>
      </p:sp>
      <p:sp>
        <p:nvSpPr>
          <p:cNvPr id="3" name="Text Placeholder 2">
            <a:extLst>
              <a:ext uri="{FF2B5EF4-FFF2-40B4-BE49-F238E27FC236}">
                <a16:creationId xmlns:a16="http://schemas.microsoft.com/office/drawing/2014/main" id="{A389E39E-CE49-EC2C-1EEC-4B5E3759E8E2}"/>
              </a:ext>
            </a:extLst>
          </p:cNvPr>
          <p:cNvSpPr>
            <a:spLocks noGrp="1"/>
          </p:cNvSpPr>
          <p:nvPr>
            <p:ph type="body" idx="1"/>
          </p:nvPr>
        </p:nvSpPr>
        <p:spPr>
          <a:xfrm>
            <a:off x="41910" y="792548"/>
            <a:ext cx="8827770" cy="3831556"/>
          </a:xfrm>
        </p:spPr>
        <p:txBody>
          <a:bodyPr>
            <a:noAutofit/>
          </a:bodyPr>
          <a:lstStyle/>
          <a:p>
            <a:r>
              <a:rPr lang="zh-CN" altLang="en-US" sz="2300" dirty="0"/>
              <a:t>世上没有义人，只有自以为义的人</a:t>
            </a:r>
            <a:endParaRPr lang="en-US" altLang="zh-CN" sz="2300" dirty="0"/>
          </a:p>
          <a:p>
            <a:r>
              <a:rPr lang="zh-CN" altLang="en-US" sz="2300" dirty="0"/>
              <a:t>自以为义人的人是不会悔改的</a:t>
            </a:r>
            <a:endParaRPr lang="en-US" altLang="zh-CN" sz="2300" dirty="0"/>
          </a:p>
          <a:p>
            <a:pPr marL="146050" indent="0">
              <a:buNone/>
            </a:pPr>
            <a:r>
              <a:rPr lang="zh-CN" altLang="en-US" sz="2300" dirty="0"/>
              <a:t>赛</a:t>
            </a:r>
            <a:r>
              <a:rPr lang="en-US" altLang="zh-CN" sz="2300" dirty="0"/>
              <a:t>64:</a:t>
            </a:r>
            <a:r>
              <a:rPr lang="en-US" altLang="ja-JP" sz="2300" dirty="0"/>
              <a:t>6 </a:t>
            </a:r>
            <a:r>
              <a:rPr lang="ja-JP" altLang="en-US" sz="2300"/>
              <a:t>我 们 都 像 不 洁 净 的 人 ； 所 有 的 义 都 像 污 秽 的 衣 服 。 我 们 都 像 叶 子 渐 渐 枯 乾 ； 我 们 的 罪 孽 好 像 风 把 我 们 吹 去 。</a:t>
            </a:r>
            <a:endParaRPr lang="en-US" altLang="ja-JP" sz="2300" dirty="0"/>
          </a:p>
          <a:p>
            <a:r>
              <a:rPr lang="ja-JP" altLang="en-US" sz="2300"/>
              <a:t>只有自己知道自己是罪人</a:t>
            </a:r>
            <a:r>
              <a:rPr lang="zh-CN" altLang="en-US" sz="2300" dirty="0"/>
              <a:t>，察觉自己罪孽深重，切望脱离罪，主才会赐给救恩的</a:t>
            </a:r>
            <a:endParaRPr lang="en-US" altLang="zh-CN" sz="2300" dirty="0"/>
          </a:p>
          <a:p>
            <a:r>
              <a:rPr lang="en-US" sz="2300" dirty="0" err="1"/>
              <a:t>基督的呼召在罪中无望</a:t>
            </a:r>
            <a:r>
              <a:rPr lang="zh-CN" altLang="en-US" sz="2300" dirty="0"/>
              <a:t>，渴望全人转变的罪人，主来就这样的罪人</a:t>
            </a:r>
            <a:endParaRPr lang="en-US" altLang="zh-CN" sz="2300" dirty="0"/>
          </a:p>
          <a:p>
            <a:pPr lvl="1"/>
            <a:r>
              <a:rPr lang="ja-JP" altLang="en-US" sz="2300"/>
              <a:t>除非认识神，不然不会意识到自己是罪人</a:t>
            </a:r>
            <a:endParaRPr lang="en-US" sz="2300" dirty="0"/>
          </a:p>
        </p:txBody>
      </p:sp>
    </p:spTree>
    <p:extLst>
      <p:ext uri="{BB962C8B-B14F-4D97-AF65-F5344CB8AC3E}">
        <p14:creationId xmlns:p14="http://schemas.microsoft.com/office/powerpoint/2010/main" val="3678990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4"/>
          <p:cNvSpPr txBox="1">
            <a:spLocks noGrp="1"/>
          </p:cNvSpPr>
          <p:nvPr>
            <p:ph type="ctrTitle"/>
          </p:nvPr>
        </p:nvSpPr>
        <p:spPr>
          <a:xfrm>
            <a:off x="562630" y="707455"/>
            <a:ext cx="6373906" cy="1448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000" dirty="0" err="1"/>
              <a:t>四</a:t>
            </a:r>
            <a:r>
              <a:rPr lang="en" sz="3000" dirty="0"/>
              <a:t>、</a:t>
            </a:r>
            <a:r>
              <a:rPr lang="ja-JP" altLang="en-US" sz="3000"/>
              <a:t>眼开之后</a:t>
            </a:r>
            <a:r>
              <a:rPr lang="zh-CN" altLang="en-US" sz="3000" dirty="0"/>
              <a:t>，看见了什么？</a:t>
            </a:r>
            <a:endParaRPr dirty="0"/>
          </a:p>
        </p:txBody>
      </p:sp>
      <p:sp>
        <p:nvSpPr>
          <p:cNvPr id="320" name="Google Shape;320;p44"/>
          <p:cNvSpPr txBox="1">
            <a:spLocks noGrp="1"/>
          </p:cNvSpPr>
          <p:nvPr>
            <p:ph type="subTitle" idx="1"/>
          </p:nvPr>
        </p:nvSpPr>
        <p:spPr>
          <a:xfrm>
            <a:off x="-789300" y="2571750"/>
            <a:ext cx="5361300" cy="5226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US" sz="2400" dirty="0"/>
              <a:t>约</a:t>
            </a:r>
            <a:r>
              <a:rPr lang="en-US" altLang="zh-CN" sz="2400" dirty="0"/>
              <a:t>9:1-41</a:t>
            </a:r>
            <a:endParaRPr sz="2400" dirty="0"/>
          </a:p>
        </p:txBody>
      </p:sp>
      <p:pic>
        <p:nvPicPr>
          <p:cNvPr id="2050" name="Picture 2">
            <a:extLst>
              <a:ext uri="{FF2B5EF4-FFF2-40B4-BE49-F238E27FC236}">
                <a16:creationId xmlns:a16="http://schemas.microsoft.com/office/drawing/2014/main" id="{A4D086E1-08B8-A1E7-812D-44693C7618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5840" y="1739359"/>
            <a:ext cx="4946904" cy="3091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230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60489-4AE4-1CD7-641B-C29371E6F8EE}"/>
              </a:ext>
            </a:extLst>
          </p:cNvPr>
          <p:cNvSpPr>
            <a:spLocks noGrp="1"/>
          </p:cNvSpPr>
          <p:nvPr>
            <p:ph type="title"/>
          </p:nvPr>
        </p:nvSpPr>
        <p:spPr>
          <a:xfrm>
            <a:off x="197358" y="227475"/>
            <a:ext cx="8654034" cy="954600"/>
          </a:xfrm>
        </p:spPr>
        <p:txBody>
          <a:bodyPr>
            <a:normAutofit fontScale="90000"/>
          </a:bodyPr>
          <a:lstStyle/>
          <a:p>
            <a:r>
              <a:rPr lang="en-US" altLang="ja-JP" dirty="0"/>
              <a:t>2 </a:t>
            </a:r>
            <a:r>
              <a:rPr lang="ja-JP" altLang="en-US"/>
              <a:t>门 徒 问 耶 稣 说 ： 拉 比 ， 这 人 生 来 是 瞎 眼 的 ， 是 谁 犯 了 罪 ？ 是 这 人 呢 ？ 是 他 父 母 呢 ？</a:t>
            </a:r>
            <a:endParaRPr lang="en-US" dirty="0"/>
          </a:p>
        </p:txBody>
      </p:sp>
      <p:sp>
        <p:nvSpPr>
          <p:cNvPr id="3" name="Text Placeholder 2">
            <a:extLst>
              <a:ext uri="{FF2B5EF4-FFF2-40B4-BE49-F238E27FC236}">
                <a16:creationId xmlns:a16="http://schemas.microsoft.com/office/drawing/2014/main" id="{B367354F-2E2E-1C44-8092-5F4DD34E0FF7}"/>
              </a:ext>
            </a:extLst>
          </p:cNvPr>
          <p:cNvSpPr>
            <a:spLocks noGrp="1"/>
          </p:cNvSpPr>
          <p:nvPr>
            <p:ph type="body" idx="1"/>
          </p:nvPr>
        </p:nvSpPr>
        <p:spPr>
          <a:xfrm>
            <a:off x="292608" y="1182074"/>
            <a:ext cx="8558784" cy="3600237"/>
          </a:xfrm>
        </p:spPr>
        <p:txBody>
          <a:bodyPr>
            <a:normAutofit/>
          </a:bodyPr>
          <a:lstStyle/>
          <a:p>
            <a:pPr marL="146050" indent="0">
              <a:buNone/>
            </a:pPr>
            <a:r>
              <a:rPr lang="en-US" altLang="ja-JP" sz="2400" dirty="0"/>
              <a:t>3 </a:t>
            </a:r>
            <a:r>
              <a:rPr lang="ja-JP" altLang="en-US" sz="2400"/>
              <a:t>耶 稣 回 答 说 ： 也 不 是 这 人 犯 了 罪 ， 也 不 是 他 父 母 犯 了 罪 ， 是 要 在 他 身 上 显 出 神 的 作 为 来 。</a:t>
            </a:r>
          </a:p>
          <a:p>
            <a:pPr marL="146050" indent="0">
              <a:buNone/>
            </a:pPr>
            <a:r>
              <a:rPr lang="en-US" altLang="ja-JP" sz="2400" dirty="0"/>
              <a:t>4 </a:t>
            </a:r>
            <a:r>
              <a:rPr lang="ja-JP" altLang="en-US" sz="2400"/>
              <a:t>趁 着 白 日 ， 我 们 必 须 做 那 差 我 来 者 的 工 ； 黑 夜 将 到 ， 就 没 有 人 能 做 工 了 。</a:t>
            </a:r>
          </a:p>
          <a:p>
            <a:pPr marL="146050" indent="0">
              <a:buNone/>
            </a:pPr>
            <a:r>
              <a:rPr lang="en-US" altLang="ja-JP" sz="2400" dirty="0"/>
              <a:t>5 </a:t>
            </a:r>
            <a:r>
              <a:rPr lang="ja-JP" altLang="en-US" sz="2400"/>
              <a:t>我 在 世 上 的 时 候 ， 是 世 上 的 光 。</a:t>
            </a:r>
            <a:endParaRPr lang="en-US" altLang="ja-JP" sz="2400" dirty="0"/>
          </a:p>
          <a:p>
            <a:pPr marL="146050" indent="0">
              <a:buNone/>
            </a:pPr>
            <a:endParaRPr lang="ja-JP" altLang="en-US" sz="2400"/>
          </a:p>
          <a:p>
            <a:r>
              <a:rPr lang="en-US" sz="2400" dirty="0" err="1"/>
              <a:t>是真没有罪吗</a:t>
            </a:r>
            <a:r>
              <a:rPr lang="zh-CN" altLang="en-US" sz="2400" dirty="0"/>
              <a:t>？</a:t>
            </a:r>
            <a:r>
              <a:rPr lang="en-US" sz="2400" dirty="0" err="1"/>
              <a:t>一个不必要的神学问题</a:t>
            </a:r>
            <a:endParaRPr lang="en-US" sz="2400" dirty="0"/>
          </a:p>
          <a:p>
            <a:r>
              <a:rPr lang="en-US" sz="2400" dirty="0" err="1"/>
              <a:t>所有人被主拯救都是要显出神的作为</a:t>
            </a:r>
            <a:endParaRPr lang="en-US" sz="2400" dirty="0"/>
          </a:p>
        </p:txBody>
      </p:sp>
    </p:spTree>
    <p:extLst>
      <p:ext uri="{BB962C8B-B14F-4D97-AF65-F5344CB8AC3E}">
        <p14:creationId xmlns:p14="http://schemas.microsoft.com/office/powerpoint/2010/main" val="2361171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DD6CD-AD4E-2EB8-A1AC-CDAD66E78A94}"/>
              </a:ext>
            </a:extLst>
          </p:cNvPr>
          <p:cNvSpPr>
            <a:spLocks noGrp="1"/>
          </p:cNvSpPr>
          <p:nvPr>
            <p:ph type="title"/>
          </p:nvPr>
        </p:nvSpPr>
        <p:spPr>
          <a:xfrm>
            <a:off x="197358" y="227475"/>
            <a:ext cx="8763762" cy="954600"/>
          </a:xfrm>
        </p:spPr>
        <p:txBody>
          <a:bodyPr>
            <a:normAutofit fontScale="90000"/>
          </a:bodyPr>
          <a:lstStyle/>
          <a:p>
            <a:r>
              <a:rPr lang="en-US" altLang="ja-JP" dirty="0"/>
              <a:t>6 </a:t>
            </a:r>
            <a:r>
              <a:rPr lang="ja-JP" altLang="en-US"/>
              <a:t>耶 稣 说 了 这 话 ， 就 吐 唾 沫 在 地 上 ， 用 唾 沫 和 泥 抹 在 瞎 子 的 眼 睛 上 ，</a:t>
            </a:r>
            <a:endParaRPr lang="en-US" dirty="0"/>
          </a:p>
        </p:txBody>
      </p:sp>
      <p:sp>
        <p:nvSpPr>
          <p:cNvPr id="3" name="Text Placeholder 2">
            <a:extLst>
              <a:ext uri="{FF2B5EF4-FFF2-40B4-BE49-F238E27FC236}">
                <a16:creationId xmlns:a16="http://schemas.microsoft.com/office/drawing/2014/main" id="{0CC42AB5-EE39-6796-E7CE-CE5B00BD826A}"/>
              </a:ext>
            </a:extLst>
          </p:cNvPr>
          <p:cNvSpPr>
            <a:spLocks noGrp="1"/>
          </p:cNvSpPr>
          <p:nvPr>
            <p:ph type="body" idx="1"/>
          </p:nvPr>
        </p:nvSpPr>
        <p:spPr>
          <a:xfrm>
            <a:off x="320040" y="1325880"/>
            <a:ext cx="8549640" cy="3511296"/>
          </a:xfrm>
        </p:spPr>
        <p:txBody>
          <a:bodyPr/>
          <a:lstStyle/>
          <a:p>
            <a:r>
              <a:rPr lang="en-US" sz="2800" dirty="0" err="1"/>
              <a:t>神主权怜悯的医治</a:t>
            </a:r>
            <a:r>
              <a:rPr lang="zh-CN" altLang="en-US" sz="2800" dirty="0"/>
              <a:t>：发生，方法，过程，和结果</a:t>
            </a:r>
            <a:endParaRPr lang="en-US" altLang="zh-CN" sz="2800" dirty="0"/>
          </a:p>
          <a:p>
            <a:r>
              <a:rPr lang="en-US" sz="2800" dirty="0" err="1"/>
              <a:t>从天上掉下来的医治</a:t>
            </a:r>
            <a:r>
              <a:rPr lang="zh-CN" altLang="en-US" sz="2800" dirty="0"/>
              <a:t>，</a:t>
            </a:r>
            <a:r>
              <a:rPr lang="en-US" sz="2800" dirty="0" err="1"/>
              <a:t>他都没有祈求医治</a:t>
            </a:r>
            <a:endParaRPr lang="en-US" altLang="zh-CN" sz="2800" dirty="0"/>
          </a:p>
          <a:p>
            <a:r>
              <a:rPr lang="en-US" altLang="ja-JP" sz="2800" dirty="0"/>
              <a:t>7 </a:t>
            </a:r>
            <a:r>
              <a:rPr lang="ja-JP" altLang="en-US" sz="2800"/>
              <a:t>对 他 说 ： 你 往 西 罗 亚 池 子 里 去 洗 （ 西 罗 亚 翻出 来 就 是 奉 差 遣 ） 。 他 去 一 洗 ， 回 头 就 看 见 了 。</a:t>
            </a:r>
            <a:endParaRPr lang="en-US" altLang="ja-JP" sz="2800" dirty="0"/>
          </a:p>
          <a:p>
            <a:r>
              <a:rPr lang="ja-JP" altLang="en-US" sz="2800"/>
              <a:t>人</a:t>
            </a:r>
            <a:r>
              <a:rPr lang="zh-CN" altLang="en-US" sz="2800" dirty="0"/>
              <a:t>：顺服，神迹，自己和众人回应</a:t>
            </a:r>
            <a:endParaRPr lang="en-US" altLang="ja-JP" sz="2800" dirty="0"/>
          </a:p>
          <a:p>
            <a:pPr marL="146050" indent="0">
              <a:buNone/>
            </a:pPr>
            <a:endParaRPr lang="en-US" dirty="0"/>
          </a:p>
        </p:txBody>
      </p:sp>
    </p:spTree>
    <p:extLst>
      <p:ext uri="{BB962C8B-B14F-4D97-AF65-F5344CB8AC3E}">
        <p14:creationId xmlns:p14="http://schemas.microsoft.com/office/powerpoint/2010/main" val="13395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64AAC-5AB2-0DF3-B072-74D2729EFD0B}"/>
              </a:ext>
            </a:extLst>
          </p:cNvPr>
          <p:cNvSpPr>
            <a:spLocks noGrp="1"/>
          </p:cNvSpPr>
          <p:nvPr>
            <p:ph type="title"/>
          </p:nvPr>
        </p:nvSpPr>
        <p:spPr>
          <a:xfrm>
            <a:off x="201168" y="215740"/>
            <a:ext cx="8631936" cy="954600"/>
          </a:xfrm>
        </p:spPr>
        <p:txBody>
          <a:bodyPr>
            <a:normAutofit fontScale="90000"/>
          </a:bodyPr>
          <a:lstStyle/>
          <a:p>
            <a:r>
              <a:rPr lang="ja-JP" altLang="en-US"/>
              <a:t>信心开始于对主耶稣的顺服，和单纯的信心</a:t>
            </a:r>
            <a:br>
              <a:rPr lang="ja-JP" altLang="en-US"/>
            </a:br>
            <a:endParaRPr lang="en-US" dirty="0"/>
          </a:p>
        </p:txBody>
      </p:sp>
      <p:sp>
        <p:nvSpPr>
          <p:cNvPr id="3" name="Text Placeholder 2">
            <a:extLst>
              <a:ext uri="{FF2B5EF4-FFF2-40B4-BE49-F238E27FC236}">
                <a16:creationId xmlns:a16="http://schemas.microsoft.com/office/drawing/2014/main" id="{66BF7E60-38D1-CB79-6EF6-B066FFDA2114}"/>
              </a:ext>
            </a:extLst>
          </p:cNvPr>
          <p:cNvSpPr>
            <a:spLocks noGrp="1"/>
          </p:cNvSpPr>
          <p:nvPr>
            <p:ph type="body" idx="1"/>
          </p:nvPr>
        </p:nvSpPr>
        <p:spPr>
          <a:xfrm>
            <a:off x="301752" y="1170340"/>
            <a:ext cx="8531352" cy="3757420"/>
          </a:xfrm>
        </p:spPr>
        <p:txBody>
          <a:bodyPr>
            <a:normAutofit/>
          </a:bodyPr>
          <a:lstStyle/>
          <a:p>
            <a:pPr marL="146050" indent="0">
              <a:buNone/>
            </a:pPr>
            <a:r>
              <a:rPr lang="en-US" altLang="zh-CN" sz="2400" dirty="0"/>
              <a:t>10 </a:t>
            </a:r>
            <a:r>
              <a:rPr lang="zh-CN" altLang="en-US" sz="2400" dirty="0"/>
              <a:t>他 们 对 他 说 ： 你 的 眼 睛 是 怎 麽 开 的 呢 ？</a:t>
            </a:r>
            <a:br>
              <a:rPr lang="zh-CN" altLang="en-US" sz="2400" dirty="0"/>
            </a:br>
            <a:r>
              <a:rPr lang="en-US" altLang="zh-CN" sz="2400" dirty="0"/>
              <a:t>11 </a:t>
            </a:r>
            <a:r>
              <a:rPr lang="zh-CN" altLang="en-US" sz="2400" dirty="0"/>
              <a:t>他 回 答 说 ： 有 一 个 人 ， 名 叫 耶 稣 ， 他 和 泥 抹 我 的 眼 睛 ， 对 我 说 ： 你 往 西 罗 亚 池 子 去 洗 。 我 去 一 洗 ， 就 看 见 了 。</a:t>
            </a:r>
            <a:br>
              <a:rPr lang="zh-CN" altLang="en-US" sz="2400" dirty="0"/>
            </a:br>
            <a:r>
              <a:rPr lang="en-US" altLang="zh-CN" sz="2400" dirty="0"/>
              <a:t>12 </a:t>
            </a:r>
            <a:r>
              <a:rPr lang="zh-CN" altLang="en-US" sz="2400" dirty="0"/>
              <a:t>他 们 说 ： 那 个 人 在 那 里 ？ 他 说 ： 我 不 知 道 。 </a:t>
            </a:r>
            <a:endParaRPr lang="en-US" altLang="zh-CN" sz="2400" dirty="0"/>
          </a:p>
          <a:p>
            <a:pPr marL="146050" indent="0">
              <a:buNone/>
            </a:pPr>
            <a:r>
              <a:rPr lang="en-US" altLang="zh-CN" sz="2400" dirty="0"/>
              <a:t>17 </a:t>
            </a:r>
            <a:r>
              <a:rPr lang="zh-CN" altLang="en-US" sz="2400" dirty="0"/>
              <a:t>他 们 又 对 瞎 子 说 ： 他 既 然 开 了 你 的 眼 睛 ， 你 说 他 是 怎 样 的 人 呢 ？ 他 说 ： 是 个 先 知 。</a:t>
            </a:r>
            <a:endParaRPr lang="en-US" altLang="zh-CN" sz="2400" dirty="0"/>
          </a:p>
        </p:txBody>
      </p:sp>
    </p:spTree>
    <p:extLst>
      <p:ext uri="{BB962C8B-B14F-4D97-AF65-F5344CB8AC3E}">
        <p14:creationId xmlns:p14="http://schemas.microsoft.com/office/powerpoint/2010/main" val="3074610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79442-242D-9B8B-2FEB-B4707AC25741}"/>
              </a:ext>
            </a:extLst>
          </p:cNvPr>
          <p:cNvSpPr>
            <a:spLocks noGrp="1"/>
          </p:cNvSpPr>
          <p:nvPr>
            <p:ph type="title"/>
          </p:nvPr>
        </p:nvSpPr>
        <p:spPr>
          <a:xfrm>
            <a:off x="286669" y="310766"/>
            <a:ext cx="8823960" cy="954600"/>
          </a:xfrm>
        </p:spPr>
        <p:txBody>
          <a:bodyPr>
            <a:normAutofit fontScale="90000"/>
          </a:bodyPr>
          <a:lstStyle/>
          <a:p>
            <a:r>
              <a:rPr lang="ja-JP" altLang="en-US"/>
              <a:t>法利赛人信的是他们的“神学”，但不是主</a:t>
            </a:r>
            <a:br>
              <a:rPr lang="ja-JP" altLang="en-US"/>
            </a:br>
            <a:br>
              <a:rPr lang="ja-JP" altLang="en-US"/>
            </a:br>
            <a:br>
              <a:rPr lang="ja-JP" altLang="en-US"/>
            </a:br>
            <a:endParaRPr lang="en-US" dirty="0"/>
          </a:p>
        </p:txBody>
      </p:sp>
      <p:sp>
        <p:nvSpPr>
          <p:cNvPr id="3" name="Text Placeholder 2">
            <a:extLst>
              <a:ext uri="{FF2B5EF4-FFF2-40B4-BE49-F238E27FC236}">
                <a16:creationId xmlns:a16="http://schemas.microsoft.com/office/drawing/2014/main" id="{C4847737-0162-9915-5022-56431367F774}"/>
              </a:ext>
            </a:extLst>
          </p:cNvPr>
          <p:cNvSpPr>
            <a:spLocks noGrp="1"/>
          </p:cNvSpPr>
          <p:nvPr>
            <p:ph type="body" idx="1"/>
          </p:nvPr>
        </p:nvSpPr>
        <p:spPr>
          <a:xfrm>
            <a:off x="356616" y="969264"/>
            <a:ext cx="8248964" cy="4023360"/>
          </a:xfrm>
        </p:spPr>
        <p:txBody>
          <a:bodyPr>
            <a:normAutofit fontScale="92500"/>
          </a:bodyPr>
          <a:lstStyle/>
          <a:p>
            <a:pPr marL="146050" indent="0">
              <a:buNone/>
            </a:pPr>
            <a:r>
              <a:rPr lang="en-US" altLang="ja-JP" sz="2400" dirty="0"/>
              <a:t>15 </a:t>
            </a:r>
            <a:r>
              <a:rPr lang="ja-JP" altLang="en-US" sz="2400"/>
              <a:t>法 利 赛 人 也 问 他 是 怎 麽 得 看 见 的 。 瞎 子 对 他 们 说 ： 他 把 泥 抹 在 我 的 眼 睛 上 ， 我 去 一 洗 ， 就 看 见 了 。</a:t>
            </a:r>
            <a:br>
              <a:rPr lang="ja-JP" altLang="en-US" sz="2400"/>
            </a:br>
            <a:r>
              <a:rPr lang="en-US" altLang="ja-JP" sz="2400" dirty="0"/>
              <a:t>16 </a:t>
            </a:r>
            <a:r>
              <a:rPr lang="ja-JP" altLang="en-US" sz="2400"/>
              <a:t>法 利 赛 人 中 有 的 说 ： 这 个 人 不 是 从 神 来 的 ， 因 为 他 不 守 安 息 日 。 又 有 人 说 ： 一 个 罪 人 怎 能 行 这 样 的 神 迹 呢 ？ 他 们 就 起 了 分 争 。</a:t>
            </a:r>
            <a:endParaRPr lang="en-US" altLang="ja-JP" sz="2400" dirty="0"/>
          </a:p>
          <a:p>
            <a:pPr marL="146050" indent="0">
              <a:buNone/>
            </a:pPr>
            <a:endParaRPr lang="en-US" altLang="ja-JP" dirty="0"/>
          </a:p>
          <a:p>
            <a:r>
              <a:rPr lang="en-US" sz="2400" dirty="0" err="1"/>
              <a:t>法利赛人不关心瞎眼得医治的事情</a:t>
            </a:r>
            <a:r>
              <a:rPr lang="zh-CN" altLang="en-US" sz="2400" dirty="0"/>
              <a:t>，他们关心主不守安息日的问题</a:t>
            </a:r>
            <a:endParaRPr lang="en-US" altLang="zh-CN" sz="2400" dirty="0"/>
          </a:p>
          <a:p>
            <a:r>
              <a:rPr lang="zh-CN" altLang="en-US" sz="2400" dirty="0"/>
              <a:t>神的作为因为和他们的神学不一致，还行了神迹，他们权威受挑战。</a:t>
            </a:r>
            <a:endParaRPr lang="en-US" altLang="zh-CN" sz="2400" dirty="0"/>
          </a:p>
          <a:p>
            <a:pPr marL="146050" indent="0">
              <a:buNone/>
            </a:pPr>
            <a:endParaRPr lang="en-US" dirty="0"/>
          </a:p>
        </p:txBody>
      </p:sp>
    </p:spTree>
    <p:extLst>
      <p:ext uri="{BB962C8B-B14F-4D97-AF65-F5344CB8AC3E}">
        <p14:creationId xmlns:p14="http://schemas.microsoft.com/office/powerpoint/2010/main" val="370525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79442-242D-9B8B-2FEB-B4707AC25741}"/>
              </a:ext>
            </a:extLst>
          </p:cNvPr>
          <p:cNvSpPr>
            <a:spLocks noGrp="1"/>
          </p:cNvSpPr>
          <p:nvPr>
            <p:ph type="title"/>
          </p:nvPr>
        </p:nvSpPr>
        <p:spPr>
          <a:xfrm>
            <a:off x="128016" y="155318"/>
            <a:ext cx="8823960" cy="954600"/>
          </a:xfrm>
        </p:spPr>
        <p:txBody>
          <a:bodyPr>
            <a:normAutofit fontScale="90000"/>
          </a:bodyPr>
          <a:lstStyle/>
          <a:p>
            <a:br>
              <a:rPr lang="ja-JP" altLang="en-US"/>
            </a:br>
            <a:endParaRPr lang="en-US" dirty="0"/>
          </a:p>
        </p:txBody>
      </p:sp>
      <p:sp>
        <p:nvSpPr>
          <p:cNvPr id="3" name="Text Placeholder 2">
            <a:extLst>
              <a:ext uri="{FF2B5EF4-FFF2-40B4-BE49-F238E27FC236}">
                <a16:creationId xmlns:a16="http://schemas.microsoft.com/office/drawing/2014/main" id="{C4847737-0162-9915-5022-56431367F774}"/>
              </a:ext>
            </a:extLst>
          </p:cNvPr>
          <p:cNvSpPr>
            <a:spLocks noGrp="1"/>
          </p:cNvSpPr>
          <p:nvPr>
            <p:ph type="body" idx="1"/>
          </p:nvPr>
        </p:nvSpPr>
        <p:spPr>
          <a:xfrm>
            <a:off x="192024" y="853886"/>
            <a:ext cx="8570662" cy="4134296"/>
          </a:xfrm>
        </p:spPr>
        <p:txBody>
          <a:bodyPr>
            <a:noAutofit/>
          </a:bodyPr>
          <a:lstStyle/>
          <a:p>
            <a:pPr marL="146050" indent="0">
              <a:buNone/>
            </a:pPr>
            <a:r>
              <a:rPr lang="en-US" altLang="ja-JP" sz="2000" dirty="0"/>
              <a:t>18 </a:t>
            </a:r>
            <a:r>
              <a:rPr lang="ja-JP" altLang="en-US" sz="2000"/>
              <a:t>犹 太 人 不 信 他 从 前 是 瞎 眼 ， 後 来 能 看 见 的 ， 等 到 叫 了 他 的 父 母 来 ，</a:t>
            </a:r>
            <a:endParaRPr lang="en-US" altLang="ja-JP" sz="2000" dirty="0"/>
          </a:p>
          <a:p>
            <a:pPr marL="146050" indent="0">
              <a:buNone/>
            </a:pPr>
            <a:r>
              <a:rPr lang="en-US" altLang="ja-JP" sz="2000" dirty="0"/>
              <a:t>24 </a:t>
            </a:r>
            <a:r>
              <a:rPr lang="ja-JP" altLang="en-US" sz="2000"/>
              <a:t>所 以 法 利 赛 人 第 二 次 叫 了 那 从 前 瞎 眼 的 人 来 ， 对 他 说 ： 你 该 将 荣 耀 归 给 神 ， 我 们 知 道 这 人 是 个 罪 人 。</a:t>
            </a:r>
            <a:endParaRPr lang="en-US" altLang="ja-JP" sz="2000" dirty="0"/>
          </a:p>
          <a:p>
            <a:pPr marL="146050" indent="0">
              <a:buNone/>
            </a:pPr>
            <a:r>
              <a:rPr lang="en-US" altLang="ja-JP" sz="2000" dirty="0"/>
              <a:t>26 </a:t>
            </a:r>
            <a:r>
              <a:rPr lang="ja-JP" altLang="en-US" sz="2000"/>
              <a:t>他 们 就 问 他 说 ： 他 向 你 做 甚 麽 ？ 是 怎 麽 开 了 你 的 眼 睛 呢 ？</a:t>
            </a:r>
            <a:endParaRPr lang="en-US" altLang="ja-JP" sz="2000" dirty="0"/>
          </a:p>
          <a:p>
            <a:pPr marL="146050" indent="0">
              <a:buNone/>
            </a:pPr>
            <a:r>
              <a:rPr lang="en-US" altLang="ja-JP" sz="2000" dirty="0"/>
              <a:t>29 </a:t>
            </a:r>
            <a:r>
              <a:rPr lang="ja-JP" altLang="en-US" sz="2000"/>
              <a:t>神 对 摩 西 说 话 是 我 们 知 道 的 ； 只 是 这 个 人 ， 我 们 不 知 道 他 从 那 里 来 ！</a:t>
            </a:r>
            <a:endParaRPr lang="en-US" altLang="ja-JP" sz="2000" dirty="0"/>
          </a:p>
          <a:p>
            <a:pPr marL="146050" indent="0">
              <a:buNone/>
            </a:pPr>
            <a:r>
              <a:rPr lang="en-US" altLang="ja-JP" sz="2000" dirty="0"/>
              <a:t>34 </a:t>
            </a:r>
            <a:r>
              <a:rPr lang="ja-JP" altLang="en-US" sz="2000"/>
              <a:t>他 们 回 答 说 ： 你 全 然 生 在 罪 孽 中 ， 还 要 教 训 我 们 麽 ？ 於 是 把 他 赶 出 去 了 。</a:t>
            </a:r>
            <a:endParaRPr lang="en-US" altLang="ja-JP" sz="2000" dirty="0"/>
          </a:p>
          <a:p>
            <a:pPr marL="146050" indent="0">
              <a:buNone/>
            </a:pPr>
            <a:r>
              <a:rPr lang="ja-JP" altLang="en-US" sz="2200">
                <a:solidFill>
                  <a:srgbClr val="000000"/>
                </a:solidFill>
                <a:highlight>
                  <a:srgbClr val="FFFF00"/>
                </a:highlight>
                <a:latin typeface="system-ui"/>
              </a:rPr>
              <a:t>但是</a:t>
            </a:r>
            <a:r>
              <a:rPr lang="zh-CN" altLang="en-US" sz="2200" dirty="0">
                <a:solidFill>
                  <a:srgbClr val="000000"/>
                </a:solidFill>
                <a:highlight>
                  <a:srgbClr val="FFFF00"/>
                </a:highlight>
                <a:latin typeface="system-ui"/>
              </a:rPr>
              <a:t>：</a:t>
            </a:r>
            <a:r>
              <a:rPr lang="ja-JP" altLang="en-US" sz="2200">
                <a:solidFill>
                  <a:srgbClr val="000000"/>
                </a:solidFill>
                <a:latin typeface="system-ui"/>
              </a:rPr>
              <a:t>无法逃避的</a:t>
            </a:r>
            <a:r>
              <a:rPr lang="ja-JP" altLang="en-US" sz="2200" b="0" i="0">
                <a:solidFill>
                  <a:srgbClr val="000000"/>
                </a:solidFill>
                <a:effectLst/>
                <a:latin typeface="system-ui"/>
              </a:rPr>
              <a:t>焦点就是一个违反安息日的人怎么能行出生来只有神能行出来的神迹：瞎眼瞬间得医治的神迹。</a:t>
            </a:r>
          </a:p>
          <a:p>
            <a:pPr marL="146050" indent="0">
              <a:buNone/>
            </a:pPr>
            <a:endParaRPr lang="ja-JP" altLang="en-US" sz="2200" b="0" i="0">
              <a:solidFill>
                <a:srgbClr val="000000"/>
              </a:solidFill>
              <a:effectLst/>
              <a:latin typeface="system-ui"/>
            </a:endParaRPr>
          </a:p>
          <a:p>
            <a:pPr marL="146050" indent="0">
              <a:buNone/>
            </a:pPr>
            <a:endParaRPr lang="en-US" altLang="ja-JP" sz="2200" b="0" i="0" dirty="0">
              <a:solidFill>
                <a:srgbClr val="000000"/>
              </a:solidFill>
              <a:effectLst/>
              <a:latin typeface="system-ui"/>
            </a:endParaRPr>
          </a:p>
        </p:txBody>
      </p:sp>
      <p:sp>
        <p:nvSpPr>
          <p:cNvPr id="4" name="Title 1">
            <a:extLst>
              <a:ext uri="{FF2B5EF4-FFF2-40B4-BE49-F238E27FC236}">
                <a16:creationId xmlns:a16="http://schemas.microsoft.com/office/drawing/2014/main" id="{F436BB1C-2A76-E49D-B91A-D0F6F5A8CD4D}"/>
              </a:ext>
            </a:extLst>
          </p:cNvPr>
          <p:cNvSpPr txBox="1">
            <a:spLocks/>
          </p:cNvSpPr>
          <p:nvPr/>
        </p:nvSpPr>
        <p:spPr>
          <a:xfrm>
            <a:off x="286669" y="310766"/>
            <a:ext cx="8823960" cy="954600"/>
          </a:xfrm>
          <a:prstGeom prst="rect">
            <a:avLst/>
          </a:prstGeom>
          <a:noFill/>
          <a:ln>
            <a:no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marR="0" lvl="1"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9pPr>
          </a:lstStyle>
          <a:p>
            <a:r>
              <a:rPr lang="ja-JP" altLang="en-US"/>
              <a:t>他们一心想证明没有神迹，神是罪人</a:t>
            </a:r>
            <a:endParaRPr lang="en-US" dirty="0"/>
          </a:p>
        </p:txBody>
      </p:sp>
    </p:spTree>
    <p:extLst>
      <p:ext uri="{BB962C8B-B14F-4D97-AF65-F5344CB8AC3E}">
        <p14:creationId xmlns:p14="http://schemas.microsoft.com/office/powerpoint/2010/main" val="2596049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C7A1A-43B4-A582-E12B-B8ECBB300472}"/>
              </a:ext>
            </a:extLst>
          </p:cNvPr>
          <p:cNvSpPr>
            <a:spLocks noGrp="1"/>
          </p:cNvSpPr>
          <p:nvPr>
            <p:ph type="title"/>
          </p:nvPr>
        </p:nvSpPr>
        <p:spPr>
          <a:xfrm>
            <a:off x="425958" y="324392"/>
            <a:ext cx="8425434" cy="954600"/>
          </a:xfrm>
        </p:spPr>
        <p:txBody>
          <a:bodyPr>
            <a:normAutofit/>
          </a:bodyPr>
          <a:lstStyle/>
          <a:p>
            <a:r>
              <a:rPr lang="en-US" dirty="0" err="1"/>
              <a:t>他父母选择逃避真理</a:t>
            </a:r>
            <a:r>
              <a:rPr lang="zh-CN" altLang="en-US" dirty="0"/>
              <a:t>，为什么？</a:t>
            </a:r>
            <a:endParaRPr lang="en-US" dirty="0"/>
          </a:p>
        </p:txBody>
      </p:sp>
      <p:sp>
        <p:nvSpPr>
          <p:cNvPr id="3" name="Text Placeholder 2">
            <a:extLst>
              <a:ext uri="{FF2B5EF4-FFF2-40B4-BE49-F238E27FC236}">
                <a16:creationId xmlns:a16="http://schemas.microsoft.com/office/drawing/2014/main" id="{8028F26E-0E4F-A338-A80D-8698A0CF9B50}"/>
              </a:ext>
            </a:extLst>
          </p:cNvPr>
          <p:cNvSpPr>
            <a:spLocks noGrp="1"/>
          </p:cNvSpPr>
          <p:nvPr>
            <p:ph type="body" idx="1"/>
          </p:nvPr>
        </p:nvSpPr>
        <p:spPr>
          <a:xfrm>
            <a:off x="215646" y="1036854"/>
            <a:ext cx="8635746" cy="3571722"/>
          </a:xfrm>
        </p:spPr>
        <p:txBody>
          <a:bodyPr>
            <a:normAutofit fontScale="92500" lnSpcReduction="20000"/>
          </a:bodyPr>
          <a:lstStyle/>
          <a:p>
            <a:pPr marL="146050" indent="0">
              <a:buNone/>
            </a:pPr>
            <a:r>
              <a:rPr lang="en-US" altLang="ja-JP" sz="2800" dirty="0"/>
              <a:t>20 </a:t>
            </a:r>
            <a:r>
              <a:rPr lang="ja-JP" altLang="en-US" sz="2800"/>
              <a:t>他 父 母 回 答 说 ： 他 是 我 们 的 儿 子 ， 生 来 就 瞎 眼 ， 这 是 我 们 知 道 的 。</a:t>
            </a:r>
          </a:p>
          <a:p>
            <a:pPr marL="146050" indent="0">
              <a:buNone/>
            </a:pPr>
            <a:r>
              <a:rPr lang="en-US" altLang="ja-JP" sz="2800" dirty="0"/>
              <a:t>21 </a:t>
            </a:r>
            <a:r>
              <a:rPr lang="ja-JP" altLang="en-US" sz="2800"/>
              <a:t>至 於 他 如 今 怎 麽 能 看 见 ， 我 们 却 不 知 道 ； 是 谁 开 了 他 的 眼 睛 ， 我 们 也 不 知 道 。 他 已 经 成 了 人 ， 你 们 问 他 罢 ， 他 自 己 必 能 说 。</a:t>
            </a:r>
          </a:p>
          <a:p>
            <a:pPr marL="146050" indent="0">
              <a:buNone/>
            </a:pPr>
            <a:r>
              <a:rPr lang="en-US" altLang="ja-JP" sz="2800" dirty="0"/>
              <a:t>22 </a:t>
            </a:r>
            <a:r>
              <a:rPr lang="ja-JP" altLang="en-US" sz="2800"/>
              <a:t>他 父 母 说 这 话 ， </a:t>
            </a:r>
            <a:r>
              <a:rPr lang="ja-JP" altLang="en-US" sz="2800">
                <a:highlight>
                  <a:srgbClr val="FFFF00"/>
                </a:highlight>
              </a:rPr>
              <a:t>是 怕 犹 太 人 </a:t>
            </a:r>
            <a:r>
              <a:rPr lang="ja-JP" altLang="en-US" sz="2800"/>
              <a:t>； 因 为 犹 太 人 已 经 商 议 定 了 ， 若 有 认 耶 稣 是 基 督 的 ， </a:t>
            </a:r>
            <a:r>
              <a:rPr lang="ja-JP" altLang="en-US" sz="2800">
                <a:highlight>
                  <a:srgbClr val="FFFF00"/>
                </a:highlight>
              </a:rPr>
              <a:t>要 把 他 赶 出 会 堂 </a:t>
            </a:r>
            <a:r>
              <a:rPr lang="ja-JP" altLang="en-US" sz="2800"/>
              <a:t>。</a:t>
            </a:r>
          </a:p>
          <a:p>
            <a:pPr marL="146050" indent="0">
              <a:buNone/>
            </a:pPr>
            <a:r>
              <a:rPr lang="en-US" altLang="ja-JP" sz="2800" dirty="0"/>
              <a:t>23 </a:t>
            </a:r>
            <a:r>
              <a:rPr lang="ja-JP" altLang="en-US" sz="2800"/>
              <a:t>因 此 他 父 母 说 ： 他 已 经 成 了 人 ， 你 们 问 他 罢 。</a:t>
            </a:r>
          </a:p>
          <a:p>
            <a:endParaRPr lang="en-US" dirty="0"/>
          </a:p>
        </p:txBody>
      </p:sp>
    </p:spTree>
    <p:extLst>
      <p:ext uri="{BB962C8B-B14F-4D97-AF65-F5344CB8AC3E}">
        <p14:creationId xmlns:p14="http://schemas.microsoft.com/office/powerpoint/2010/main" val="1153987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EE7B7-5DEA-AF02-9B80-7626A1F649F0}"/>
              </a:ext>
            </a:extLst>
          </p:cNvPr>
          <p:cNvSpPr>
            <a:spLocks noGrp="1"/>
          </p:cNvSpPr>
          <p:nvPr>
            <p:ph type="title"/>
          </p:nvPr>
        </p:nvSpPr>
        <p:spPr>
          <a:xfrm>
            <a:off x="514350" y="236001"/>
            <a:ext cx="7505700" cy="954600"/>
          </a:xfrm>
        </p:spPr>
        <p:txBody>
          <a:bodyPr/>
          <a:lstStyle/>
          <a:p>
            <a:r>
              <a:rPr lang="en-US" dirty="0" err="1"/>
              <a:t>神用重价换取我们的救恩</a:t>
            </a:r>
            <a:endParaRPr lang="en-US" dirty="0"/>
          </a:p>
        </p:txBody>
      </p:sp>
      <p:sp>
        <p:nvSpPr>
          <p:cNvPr id="3" name="Text Placeholder 2">
            <a:extLst>
              <a:ext uri="{FF2B5EF4-FFF2-40B4-BE49-F238E27FC236}">
                <a16:creationId xmlns:a16="http://schemas.microsoft.com/office/drawing/2014/main" id="{3C2DF152-1931-CBF9-7EDF-603A23DB5125}"/>
              </a:ext>
            </a:extLst>
          </p:cNvPr>
          <p:cNvSpPr>
            <a:spLocks noGrp="1"/>
          </p:cNvSpPr>
          <p:nvPr>
            <p:ph type="body" idx="1"/>
          </p:nvPr>
        </p:nvSpPr>
        <p:spPr>
          <a:xfrm>
            <a:off x="264459" y="1013011"/>
            <a:ext cx="8615082" cy="4007223"/>
          </a:xfrm>
        </p:spPr>
        <p:txBody>
          <a:bodyPr>
            <a:normAutofit fontScale="85000" lnSpcReduction="20000"/>
          </a:bodyPr>
          <a:lstStyle/>
          <a:p>
            <a:pPr marL="146050" indent="0">
              <a:buNone/>
            </a:pPr>
            <a:r>
              <a:rPr lang="ja-JP" altLang="en-US" sz="2800"/>
              <a:t>约</a:t>
            </a:r>
            <a:r>
              <a:rPr lang="en-US" altLang="ja-JP" sz="2800" dirty="0"/>
              <a:t>3:15-18 </a:t>
            </a:r>
            <a:r>
              <a:rPr lang="ja-JP" altLang="en-US" sz="2800"/>
              <a:t>叫 一 切 </a:t>
            </a:r>
            <a:r>
              <a:rPr lang="ja-JP" altLang="en-US" sz="2800">
                <a:highlight>
                  <a:srgbClr val="FFFF00"/>
                </a:highlight>
              </a:rPr>
              <a:t>信 他 的 </a:t>
            </a:r>
            <a:r>
              <a:rPr lang="ja-JP" altLang="en-US" sz="2800"/>
              <a:t>都 </a:t>
            </a:r>
            <a:r>
              <a:rPr lang="ja-JP" altLang="en-US" sz="2800">
                <a:highlight>
                  <a:srgbClr val="FFFF00"/>
                </a:highlight>
              </a:rPr>
              <a:t>得 永 生 </a:t>
            </a:r>
            <a:r>
              <a:rPr lang="ja-JP" altLang="en-US" sz="2800"/>
              <a:t>（ 或 作 ： 叫 一 切 信 的 人 在 他 里 面 得 永 生 ） 。</a:t>
            </a:r>
            <a:br>
              <a:rPr lang="ja-JP" altLang="en-US" sz="2800"/>
            </a:br>
            <a:r>
              <a:rPr lang="ja-JP" altLang="en-US" sz="2800"/>
              <a:t>「 </a:t>
            </a:r>
            <a:r>
              <a:rPr lang="ja-JP" altLang="en-US" sz="2800">
                <a:highlight>
                  <a:srgbClr val="FFFF00"/>
                </a:highlight>
              </a:rPr>
              <a:t>神 爱 世 人 </a:t>
            </a:r>
            <a:r>
              <a:rPr lang="ja-JP" altLang="en-US" sz="2800"/>
              <a:t>， 甚 至 将 他 的 </a:t>
            </a:r>
            <a:r>
              <a:rPr lang="ja-JP" altLang="en-US" sz="2800">
                <a:highlight>
                  <a:srgbClr val="FFFF00"/>
                </a:highlight>
              </a:rPr>
              <a:t>独 生 子 赐 给 他 们 </a:t>
            </a:r>
            <a:r>
              <a:rPr lang="ja-JP" altLang="en-US" sz="2800"/>
              <a:t>， 叫 一 切 信 他 的 ， 不 至 灭 亡 ， 反 得 永 生 。因 为 神 差 他 的 儿 子 降 世 ， 不 是 要 定 世 人 的 罪 （ 或 作 ： 审 判 世 人 ； 下 同 ） ， 乃 是 要 叫 世 人 因 他 得 救 。</a:t>
            </a:r>
            <a:r>
              <a:rPr lang="ja-JP" altLang="en-US" sz="2800">
                <a:highlight>
                  <a:srgbClr val="FFFF00"/>
                </a:highlight>
              </a:rPr>
              <a:t>信 他 的 人 </a:t>
            </a:r>
            <a:r>
              <a:rPr lang="ja-JP" altLang="en-US" sz="2800"/>
              <a:t>， </a:t>
            </a:r>
            <a:r>
              <a:rPr lang="ja-JP" altLang="en-US" sz="2800">
                <a:highlight>
                  <a:srgbClr val="FFFF00"/>
                </a:highlight>
              </a:rPr>
              <a:t>不 被 定 罪</a:t>
            </a:r>
            <a:r>
              <a:rPr lang="ja-JP" altLang="en-US" sz="2800"/>
              <a:t> ； </a:t>
            </a:r>
            <a:r>
              <a:rPr lang="ja-JP" altLang="en-US" sz="2800">
                <a:highlight>
                  <a:srgbClr val="FFFF00"/>
                </a:highlight>
              </a:rPr>
              <a:t>不 信 的 人 </a:t>
            </a:r>
            <a:r>
              <a:rPr lang="ja-JP" altLang="en-US" sz="2800"/>
              <a:t>， </a:t>
            </a:r>
            <a:r>
              <a:rPr lang="ja-JP" altLang="en-US" sz="2800">
                <a:highlight>
                  <a:srgbClr val="FFFF00"/>
                </a:highlight>
              </a:rPr>
              <a:t>罪 已 经 定 了 </a:t>
            </a:r>
            <a:r>
              <a:rPr lang="ja-JP" altLang="en-US" sz="2800"/>
              <a:t>， 因 为 他 不 信 神 独 生 子 的 名 。</a:t>
            </a:r>
            <a:endParaRPr lang="en-US" altLang="ja-JP" sz="2800" dirty="0"/>
          </a:p>
          <a:p>
            <a:pPr marL="146050" indent="0">
              <a:buNone/>
            </a:pPr>
            <a:endParaRPr lang="en-US" sz="2800" dirty="0"/>
          </a:p>
          <a:p>
            <a:pPr marL="146050" indent="0">
              <a:buNone/>
            </a:pPr>
            <a:r>
              <a:rPr lang="ja-JP" altLang="en-US" sz="2800"/>
              <a:t>使</a:t>
            </a:r>
            <a:r>
              <a:rPr lang="en-US" altLang="ja-JP" sz="2800" dirty="0"/>
              <a:t>4:12 </a:t>
            </a:r>
            <a:r>
              <a:rPr lang="ja-JP" altLang="en-US" sz="2800"/>
              <a:t>除 他 以 外 ， </a:t>
            </a:r>
            <a:r>
              <a:rPr lang="ja-JP" altLang="en-US" sz="2800">
                <a:highlight>
                  <a:srgbClr val="FFFF00"/>
                </a:highlight>
              </a:rPr>
              <a:t>别 无 拯 救 </a:t>
            </a:r>
            <a:r>
              <a:rPr lang="ja-JP" altLang="en-US" sz="2800"/>
              <a:t>； 因 为 在 天 下 人 间 ， 没 有 赐 下 别 的 名 ， 我 们 可 以 靠 着 得 救 。</a:t>
            </a:r>
          </a:p>
        </p:txBody>
      </p:sp>
    </p:spTree>
    <p:extLst>
      <p:ext uri="{BB962C8B-B14F-4D97-AF65-F5344CB8AC3E}">
        <p14:creationId xmlns:p14="http://schemas.microsoft.com/office/powerpoint/2010/main" val="2318979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DC531-6D21-6117-B559-CDA455539548}"/>
              </a:ext>
            </a:extLst>
          </p:cNvPr>
          <p:cNvSpPr>
            <a:spLocks noGrp="1"/>
          </p:cNvSpPr>
          <p:nvPr>
            <p:ph type="title"/>
          </p:nvPr>
        </p:nvSpPr>
        <p:spPr>
          <a:xfrm>
            <a:off x="544830" y="296960"/>
            <a:ext cx="7505700" cy="954600"/>
          </a:xfrm>
        </p:spPr>
        <p:txBody>
          <a:bodyPr/>
          <a:lstStyle/>
          <a:p>
            <a:r>
              <a:rPr lang="en-US" dirty="0" err="1"/>
              <a:t>瞎子的回应</a:t>
            </a:r>
            <a:r>
              <a:rPr lang="zh-CN" altLang="en-US" dirty="0"/>
              <a:t>：选择了为真理作见证</a:t>
            </a:r>
            <a:endParaRPr lang="en-US" dirty="0"/>
          </a:p>
        </p:txBody>
      </p:sp>
      <p:sp>
        <p:nvSpPr>
          <p:cNvPr id="3" name="Text Placeholder 2">
            <a:extLst>
              <a:ext uri="{FF2B5EF4-FFF2-40B4-BE49-F238E27FC236}">
                <a16:creationId xmlns:a16="http://schemas.microsoft.com/office/drawing/2014/main" id="{FF764FB7-83CA-5A75-13AF-688FE0584F8B}"/>
              </a:ext>
            </a:extLst>
          </p:cNvPr>
          <p:cNvSpPr>
            <a:spLocks noGrp="1"/>
          </p:cNvSpPr>
          <p:nvPr>
            <p:ph type="body" idx="1"/>
          </p:nvPr>
        </p:nvSpPr>
        <p:spPr>
          <a:xfrm>
            <a:off x="146304" y="795748"/>
            <a:ext cx="8933688" cy="4050792"/>
          </a:xfrm>
        </p:spPr>
        <p:txBody>
          <a:bodyPr>
            <a:noAutofit/>
          </a:bodyPr>
          <a:lstStyle/>
          <a:p>
            <a:pPr marL="146050" indent="0">
              <a:buNone/>
            </a:pPr>
            <a:r>
              <a:rPr lang="en-US" altLang="ja-JP" sz="1800" dirty="0"/>
              <a:t>17 </a:t>
            </a:r>
            <a:r>
              <a:rPr lang="ja-JP" altLang="en-US" sz="1800"/>
              <a:t>他 们 又 对 瞎 子 说 ： 他 既 然 开 了 你 的 眼 睛 ， 你 说 他 是 怎 样 的 人 呢 ？ 他 说 ： 是 个 先 知 。</a:t>
            </a:r>
            <a:endParaRPr lang="en-US" altLang="ja-JP" sz="1800" dirty="0"/>
          </a:p>
          <a:p>
            <a:pPr marL="146050" indent="0">
              <a:buNone/>
            </a:pPr>
            <a:r>
              <a:rPr lang="en-US" altLang="ja-JP" sz="1800" dirty="0"/>
              <a:t>25 </a:t>
            </a:r>
            <a:r>
              <a:rPr lang="ja-JP" altLang="en-US" sz="1800"/>
              <a:t>他 说 ： 他 是 个 罪 人 不 是 ， 我 不 知 道 ； 有 一 件 事 我 知 道 ， 从 前 我 是 眼 瞎 的 ， 如 今 能 看 见 了 。</a:t>
            </a:r>
            <a:endParaRPr lang="en-US" altLang="ja-JP" sz="1800" dirty="0"/>
          </a:p>
          <a:p>
            <a:pPr marL="146050" indent="0">
              <a:buNone/>
            </a:pPr>
            <a:r>
              <a:rPr lang="en-US" altLang="ja-JP" sz="1800" dirty="0"/>
              <a:t>27 </a:t>
            </a:r>
            <a:r>
              <a:rPr lang="ja-JP" altLang="en-US" sz="1800"/>
              <a:t>他 回 答 说 ： 我 方 才 告 诉 你 们 ， 你 们 不 听 ， 为 甚 麽 又 要 听 呢 ？ 莫 非 你 们 也 要 作 他 的 门 徒 麽 ？</a:t>
            </a:r>
            <a:endParaRPr lang="en-US" altLang="ja-JP" sz="1800" dirty="0"/>
          </a:p>
          <a:p>
            <a:pPr marL="146050" indent="0">
              <a:buNone/>
            </a:pPr>
            <a:r>
              <a:rPr lang="en-US" altLang="ja-JP" sz="1800" dirty="0"/>
              <a:t>30 </a:t>
            </a:r>
            <a:r>
              <a:rPr lang="ja-JP" altLang="en-US" sz="1800"/>
              <a:t>那 人 回 答 说 ： 他 开 了 我 的 眼 睛 ， 你 们 竟 不 知 道 他 从 那 里 来 ， 这 真 是 奇 怪 ！</a:t>
            </a:r>
          </a:p>
          <a:p>
            <a:pPr marL="146050" indent="0">
              <a:buNone/>
            </a:pPr>
            <a:r>
              <a:rPr lang="en-US" altLang="ja-JP" sz="1800" dirty="0">
                <a:highlight>
                  <a:srgbClr val="FFFF00"/>
                </a:highlight>
              </a:rPr>
              <a:t>31 </a:t>
            </a:r>
            <a:r>
              <a:rPr lang="ja-JP" altLang="en-US" sz="1800">
                <a:highlight>
                  <a:srgbClr val="FFFF00"/>
                </a:highlight>
              </a:rPr>
              <a:t>我 们 知 道 神 不 听 罪 人 ， 惟 有 敬 奉 神 、 遵 行 他 旨 意 的 ， 神 才 听 他 。</a:t>
            </a:r>
          </a:p>
          <a:p>
            <a:pPr marL="146050" indent="0">
              <a:buNone/>
            </a:pPr>
            <a:r>
              <a:rPr lang="en-US" altLang="ja-JP" sz="1800" dirty="0">
                <a:highlight>
                  <a:srgbClr val="FFFF00"/>
                </a:highlight>
              </a:rPr>
              <a:t>32 </a:t>
            </a:r>
            <a:r>
              <a:rPr lang="ja-JP" altLang="en-US" sz="1800">
                <a:highlight>
                  <a:srgbClr val="FFFF00"/>
                </a:highlight>
              </a:rPr>
              <a:t>从 创 世 以 来 ， 未 曾 听 见 有 人 把 生 来 是 瞎 子 的 眼 睛 开 了 。</a:t>
            </a:r>
          </a:p>
          <a:p>
            <a:pPr marL="146050" indent="0">
              <a:buNone/>
            </a:pPr>
            <a:r>
              <a:rPr lang="en-US" altLang="ja-JP" sz="1800" dirty="0">
                <a:highlight>
                  <a:srgbClr val="FFFF00"/>
                </a:highlight>
              </a:rPr>
              <a:t>33 </a:t>
            </a:r>
            <a:r>
              <a:rPr lang="ja-JP" altLang="en-US" sz="1800">
                <a:highlight>
                  <a:srgbClr val="FFFF00"/>
                </a:highlight>
              </a:rPr>
              <a:t>这 人 若 不 是 从 神 来 的 ， 甚 麽 也 不 能 做 。</a:t>
            </a:r>
          </a:p>
          <a:p>
            <a:pPr marL="146050" indent="0">
              <a:buNone/>
            </a:pPr>
            <a:r>
              <a:rPr lang="en-US" altLang="ja-JP" sz="1800" dirty="0"/>
              <a:t>34 </a:t>
            </a:r>
            <a:r>
              <a:rPr lang="ja-JP" altLang="en-US" sz="1800"/>
              <a:t>他 们 回 答 说 ： 你 全 然 生 在 罪 孽 中 ， 还 要 教 训 我 们 麽 ？ 於 是 把 他 赶 出 去 了 。</a:t>
            </a:r>
          </a:p>
          <a:p>
            <a:pPr marL="146050" indent="0">
              <a:buNone/>
            </a:pPr>
            <a:endParaRPr lang="en-US" sz="1800" dirty="0"/>
          </a:p>
        </p:txBody>
      </p:sp>
    </p:spTree>
    <p:extLst>
      <p:ext uri="{BB962C8B-B14F-4D97-AF65-F5344CB8AC3E}">
        <p14:creationId xmlns:p14="http://schemas.microsoft.com/office/powerpoint/2010/main" val="3818533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DD196-6E7F-F17F-22BA-A11768074FF0}"/>
              </a:ext>
            </a:extLst>
          </p:cNvPr>
          <p:cNvSpPr>
            <a:spLocks noGrp="1"/>
          </p:cNvSpPr>
          <p:nvPr>
            <p:ph type="title"/>
          </p:nvPr>
        </p:nvSpPr>
        <p:spPr>
          <a:xfrm>
            <a:off x="684680" y="244965"/>
            <a:ext cx="7505700" cy="954600"/>
          </a:xfrm>
        </p:spPr>
        <p:txBody>
          <a:bodyPr>
            <a:normAutofit fontScale="90000"/>
          </a:bodyPr>
          <a:lstStyle/>
          <a:p>
            <a:r>
              <a:rPr lang="ja-JP" altLang="en-US"/>
              <a:t>耶稣再一次开瞎子的心眼，让他认识神</a:t>
            </a:r>
            <a:br>
              <a:rPr lang="ja-JP" altLang="en-US"/>
            </a:br>
            <a:endParaRPr lang="en-US" dirty="0"/>
          </a:p>
        </p:txBody>
      </p:sp>
      <p:sp>
        <p:nvSpPr>
          <p:cNvPr id="3" name="Text Placeholder 2">
            <a:extLst>
              <a:ext uri="{FF2B5EF4-FFF2-40B4-BE49-F238E27FC236}">
                <a16:creationId xmlns:a16="http://schemas.microsoft.com/office/drawing/2014/main" id="{17330F13-8887-002F-8B24-D588D055F3B7}"/>
              </a:ext>
            </a:extLst>
          </p:cNvPr>
          <p:cNvSpPr>
            <a:spLocks noGrp="1"/>
          </p:cNvSpPr>
          <p:nvPr>
            <p:ph type="body" idx="1"/>
          </p:nvPr>
        </p:nvSpPr>
        <p:spPr>
          <a:xfrm>
            <a:off x="265176" y="914399"/>
            <a:ext cx="8595360" cy="3984135"/>
          </a:xfrm>
        </p:spPr>
        <p:txBody>
          <a:bodyPr>
            <a:normAutofit/>
          </a:bodyPr>
          <a:lstStyle/>
          <a:p>
            <a:r>
              <a:rPr lang="en-US" sz="2400" dirty="0" err="1"/>
              <a:t>他还没有得救</a:t>
            </a:r>
            <a:r>
              <a:rPr lang="zh-CN" altLang="en-US" sz="2400" dirty="0"/>
              <a:t>，因为不认识耶稣，但是他的心是敞开的</a:t>
            </a:r>
            <a:endParaRPr lang="en-US" altLang="ja-JP" sz="2400" dirty="0"/>
          </a:p>
          <a:p>
            <a:pPr marL="146050" indent="0">
              <a:buNone/>
            </a:pPr>
            <a:r>
              <a:rPr lang="en-US" altLang="ja-JP" sz="2400" dirty="0"/>
              <a:t>35 </a:t>
            </a:r>
            <a:r>
              <a:rPr lang="ja-JP" altLang="en-US" sz="2400"/>
              <a:t>耶 稣 听 说 他 们 把 他 赶 出 去 ， 後 来 遇 见 他 ， 就 说 ： 你 信 神 的 儿 子 麽 ？</a:t>
            </a:r>
            <a:br>
              <a:rPr lang="ja-JP" altLang="en-US" sz="2400"/>
            </a:br>
            <a:r>
              <a:rPr lang="en-US" altLang="ja-JP" sz="2400" dirty="0"/>
              <a:t>36 </a:t>
            </a:r>
            <a:r>
              <a:rPr lang="ja-JP" altLang="en-US" sz="2400"/>
              <a:t>他 回 答 说 ： 主 阿 ， 谁 是 神 的 儿 子 ， 叫 我 信 他 呢 ？</a:t>
            </a:r>
            <a:br>
              <a:rPr lang="ja-JP" altLang="en-US" sz="2400"/>
            </a:br>
            <a:r>
              <a:rPr lang="en-US" altLang="ja-JP" sz="2400" dirty="0"/>
              <a:t>37 </a:t>
            </a:r>
            <a:r>
              <a:rPr lang="ja-JP" altLang="en-US" sz="2400"/>
              <a:t>耶 稣 说 ： 你 已 经 看 见 他 ， 现 在 和 你 说 话 的 就 是 他 。</a:t>
            </a:r>
            <a:br>
              <a:rPr lang="ja-JP" altLang="en-US" sz="2400"/>
            </a:br>
            <a:r>
              <a:rPr lang="en-US" altLang="ja-JP" sz="2400" dirty="0"/>
              <a:t>38 </a:t>
            </a:r>
            <a:r>
              <a:rPr lang="ja-JP" altLang="en-US" sz="2400"/>
              <a:t>他 说 ： 主 阿 ， 我 信 ！ 就 拜 耶 稣 。</a:t>
            </a:r>
            <a:endParaRPr lang="en-US" altLang="ja-JP" sz="2400" dirty="0"/>
          </a:p>
          <a:p>
            <a:pPr marL="146050" indent="0">
              <a:buNone/>
            </a:pPr>
            <a:endParaRPr lang="en-US" sz="2400" dirty="0"/>
          </a:p>
          <a:p>
            <a:pPr marL="146050" indent="0">
              <a:buNone/>
            </a:pPr>
            <a:r>
              <a:rPr lang="ja-JP" altLang="en-US" sz="2400" i="0">
                <a:solidFill>
                  <a:srgbClr val="000000"/>
                </a:solidFill>
                <a:effectLst/>
                <a:latin typeface="system-ui"/>
              </a:rPr>
              <a:t>腓</a:t>
            </a:r>
            <a:r>
              <a:rPr lang="en-US" altLang="zh-CN" sz="2400" i="0" dirty="0">
                <a:solidFill>
                  <a:srgbClr val="000000"/>
                </a:solidFill>
                <a:effectLst/>
                <a:latin typeface="system-ui"/>
              </a:rPr>
              <a:t>1:</a:t>
            </a:r>
            <a:r>
              <a:rPr lang="en-US" altLang="ja-JP" sz="2400" i="0" dirty="0">
                <a:solidFill>
                  <a:srgbClr val="000000"/>
                </a:solidFill>
                <a:effectLst/>
                <a:latin typeface="system-ui"/>
              </a:rPr>
              <a:t>6</a:t>
            </a:r>
            <a:r>
              <a:rPr lang="en-US" altLang="ja-JP" sz="2400" b="1" i="0" baseline="30000" dirty="0">
                <a:solidFill>
                  <a:srgbClr val="000000"/>
                </a:solidFill>
                <a:effectLst/>
                <a:latin typeface="system-ui"/>
              </a:rPr>
              <a:t> </a:t>
            </a:r>
            <a:r>
              <a:rPr lang="ja-JP" altLang="en-US" sz="2400" b="0" i="0">
                <a:solidFill>
                  <a:srgbClr val="000000"/>
                </a:solidFill>
                <a:effectLst/>
                <a:latin typeface="system-ui"/>
              </a:rPr>
              <a:t>我 深 信 那 在 你 们 心 里 动 了 善 工 的 ， 必 成 全 这 工 ， 直 到 耶 稣 基 督 的 日 子 。</a:t>
            </a:r>
            <a:endParaRPr lang="en-US" altLang="ja-JP" sz="2400" b="0" i="0" dirty="0">
              <a:solidFill>
                <a:srgbClr val="000000"/>
              </a:solidFill>
              <a:effectLst/>
              <a:latin typeface="system-ui"/>
            </a:endParaRPr>
          </a:p>
        </p:txBody>
      </p:sp>
    </p:spTree>
    <p:extLst>
      <p:ext uri="{BB962C8B-B14F-4D97-AF65-F5344CB8AC3E}">
        <p14:creationId xmlns:p14="http://schemas.microsoft.com/office/powerpoint/2010/main" val="521376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CFFB5-662B-A097-D2E5-6A20366623F4}"/>
              </a:ext>
            </a:extLst>
          </p:cNvPr>
          <p:cNvSpPr>
            <a:spLocks noGrp="1"/>
          </p:cNvSpPr>
          <p:nvPr>
            <p:ph type="title"/>
          </p:nvPr>
        </p:nvSpPr>
        <p:spPr>
          <a:xfrm>
            <a:off x="747433" y="361505"/>
            <a:ext cx="7505700" cy="954600"/>
          </a:xfrm>
        </p:spPr>
        <p:txBody>
          <a:bodyPr/>
          <a:lstStyle/>
          <a:p>
            <a:r>
              <a:rPr lang="zh-CN" altLang="en-US" sz="3000" dirty="0"/>
              <a:t>看不见 </a:t>
            </a:r>
            <a:r>
              <a:rPr lang="en-US" altLang="zh-CN" sz="3000" dirty="0"/>
              <a:t>vs</a:t>
            </a:r>
            <a:r>
              <a:rPr lang="zh-CN" altLang="en-US" sz="3000" dirty="0"/>
              <a:t> 看见</a:t>
            </a:r>
            <a:endParaRPr lang="en-US" dirty="0"/>
          </a:p>
        </p:txBody>
      </p:sp>
      <p:sp>
        <p:nvSpPr>
          <p:cNvPr id="3" name="Text Placeholder 2">
            <a:extLst>
              <a:ext uri="{FF2B5EF4-FFF2-40B4-BE49-F238E27FC236}">
                <a16:creationId xmlns:a16="http://schemas.microsoft.com/office/drawing/2014/main" id="{9665CA0A-84FE-FE22-F4D4-D669790EC265}"/>
              </a:ext>
            </a:extLst>
          </p:cNvPr>
          <p:cNvSpPr>
            <a:spLocks noGrp="1"/>
          </p:cNvSpPr>
          <p:nvPr>
            <p:ph type="body" idx="1"/>
          </p:nvPr>
        </p:nvSpPr>
        <p:spPr>
          <a:xfrm>
            <a:off x="301752" y="987552"/>
            <a:ext cx="8604503" cy="3941063"/>
          </a:xfrm>
        </p:spPr>
        <p:txBody>
          <a:bodyPr>
            <a:normAutofit lnSpcReduction="10000"/>
          </a:bodyPr>
          <a:lstStyle/>
          <a:p>
            <a:pPr marL="146050" indent="0">
              <a:buNone/>
            </a:pPr>
            <a:r>
              <a:rPr lang="en-US" altLang="zh-CN" sz="2000" dirty="0"/>
              <a:t>3</a:t>
            </a:r>
            <a:r>
              <a:rPr lang="en-US" altLang="ja-JP" sz="2000" dirty="0"/>
              <a:t>9 </a:t>
            </a:r>
            <a:r>
              <a:rPr lang="ja-JP" altLang="en-US" sz="2000"/>
              <a:t>耶 稣 说 ： 我 为 审 判 到 这 世 上 来 ， 叫 不 能 看 见 的 ， 可 以 </a:t>
            </a:r>
            <a:r>
              <a:rPr lang="ja-JP" altLang="en-US" sz="2000">
                <a:highlight>
                  <a:srgbClr val="FFFF00"/>
                </a:highlight>
              </a:rPr>
              <a:t>看 见</a:t>
            </a:r>
            <a:r>
              <a:rPr lang="ja-JP" altLang="en-US" sz="2000"/>
              <a:t> ； 能 看 见 的 ， 反 瞎 了 眼 。</a:t>
            </a:r>
            <a:br>
              <a:rPr lang="ja-JP" altLang="en-US" sz="2000"/>
            </a:br>
            <a:r>
              <a:rPr lang="en-US" altLang="ja-JP" sz="2000" dirty="0"/>
              <a:t>40 </a:t>
            </a:r>
            <a:r>
              <a:rPr lang="ja-JP" altLang="en-US" sz="2000"/>
              <a:t>同 他 在 那 里 的 法 利 赛 人 听 见 这 话 ， 就 说 ： 难 道 我 们 也 瞎 了 眼 麽 ？</a:t>
            </a:r>
            <a:br>
              <a:rPr lang="ja-JP" altLang="en-US" sz="2000"/>
            </a:br>
            <a:r>
              <a:rPr lang="en-US" altLang="ja-JP" sz="2000" dirty="0"/>
              <a:t>41 </a:t>
            </a:r>
            <a:r>
              <a:rPr lang="ja-JP" altLang="en-US" sz="2000"/>
              <a:t>耶 稣 对 他 们 说 ： 你 们 若 瞎 了 眼 ， 就 没 有 罪 了 ； 但 如 今 </a:t>
            </a:r>
            <a:r>
              <a:rPr lang="ja-JP" altLang="en-US" sz="2000">
                <a:highlight>
                  <a:srgbClr val="FFFF00"/>
                </a:highlight>
              </a:rPr>
              <a:t>你 们 说 我 们 能 看 见 ， 所 以 你 们 的 罪 还 在 。</a:t>
            </a:r>
            <a:endParaRPr lang="en-US" altLang="ja-JP" sz="2000" dirty="0">
              <a:highlight>
                <a:srgbClr val="FFFF00"/>
              </a:highlight>
            </a:endParaRPr>
          </a:p>
          <a:p>
            <a:pPr marL="146050" indent="0">
              <a:buNone/>
            </a:pPr>
            <a:endParaRPr lang="en-US" sz="2000" dirty="0">
              <a:highlight>
                <a:srgbClr val="FFFF00"/>
              </a:highlight>
            </a:endParaRPr>
          </a:p>
          <a:p>
            <a:r>
              <a:rPr lang="ja-JP" altLang="en-US" sz="2000"/>
              <a:t>只有承认属灵瞎眼</a:t>
            </a:r>
            <a:r>
              <a:rPr lang="zh-CN" altLang="en-US" sz="2000" dirty="0"/>
              <a:t>，顺服神，神才叫看见</a:t>
            </a:r>
            <a:endParaRPr lang="en-US" altLang="zh-CN" sz="2000" dirty="0"/>
          </a:p>
          <a:p>
            <a:r>
              <a:rPr lang="zh-CN" altLang="en-US" sz="2000" dirty="0"/>
              <a:t>心灵的看见神必然导致顺服和敬拜神</a:t>
            </a:r>
            <a:endParaRPr lang="en-US" sz="2000" dirty="0"/>
          </a:p>
          <a:p>
            <a:r>
              <a:rPr lang="zh-CN" altLang="en-US" sz="2000" dirty="0"/>
              <a:t>如果看见的不能产生顺服和敬拜神，那就是实际瞎眼</a:t>
            </a:r>
            <a:endParaRPr lang="en-US" altLang="zh-CN" sz="2000" dirty="0"/>
          </a:p>
          <a:p>
            <a:r>
              <a:rPr lang="ja-JP" altLang="en-US" sz="2000"/>
              <a:t>眼开之后</a:t>
            </a:r>
            <a:r>
              <a:rPr lang="zh-CN" altLang="en-US" sz="2000" dirty="0"/>
              <a:t>，看见了什么？</a:t>
            </a:r>
            <a:endParaRPr lang="en-US" sz="2000" dirty="0"/>
          </a:p>
        </p:txBody>
      </p:sp>
    </p:spTree>
    <p:extLst>
      <p:ext uri="{BB962C8B-B14F-4D97-AF65-F5344CB8AC3E}">
        <p14:creationId xmlns:p14="http://schemas.microsoft.com/office/powerpoint/2010/main" val="4249320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8"/>
          <p:cNvSpPr txBox="1">
            <a:spLocks noGrp="1"/>
          </p:cNvSpPr>
          <p:nvPr>
            <p:ph type="ctrTitle"/>
          </p:nvPr>
        </p:nvSpPr>
        <p:spPr>
          <a:xfrm>
            <a:off x="406903" y="1443689"/>
            <a:ext cx="2038533" cy="14481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sz="3000" dirty="0" err="1"/>
              <a:t>三祂要求心理</a:t>
            </a:r>
            <a:r>
              <a:rPr lang="zh-CN" altLang="en-US" sz="3000" dirty="0"/>
              <a:t>“口渴”的人用心灵和真理</a:t>
            </a:r>
            <a:r>
              <a:rPr lang="en" sz="3000" dirty="0" err="1"/>
              <a:t>真敬拜祂</a:t>
            </a:r>
            <a:endParaRPr sz="3000" dirty="0"/>
          </a:p>
        </p:txBody>
      </p:sp>
      <p:sp>
        <p:nvSpPr>
          <p:cNvPr id="219" name="Google Shape;219;p28"/>
          <p:cNvSpPr txBox="1">
            <a:spLocks noGrp="1"/>
          </p:cNvSpPr>
          <p:nvPr>
            <p:ph type="subTitle" idx="1"/>
          </p:nvPr>
        </p:nvSpPr>
        <p:spPr>
          <a:xfrm>
            <a:off x="734825" y="3497251"/>
            <a:ext cx="1382690" cy="522600"/>
          </a:xfrm>
          <a:prstGeom prst="rect">
            <a:avLst/>
          </a:prstGeom>
        </p:spPr>
        <p:txBody>
          <a:bodyPr spcFirstLastPara="1" wrap="square" lIns="91425" tIns="91425" rIns="91425" bIns="91425" anchor="t" anchorCtr="0">
            <a:normAutofit fontScale="77500" lnSpcReduction="20000"/>
          </a:bodyPr>
          <a:lstStyle/>
          <a:p>
            <a:pPr marL="0" lvl="0" indent="0" algn="ctr" rtl="0">
              <a:spcBef>
                <a:spcPts val="0"/>
              </a:spcBef>
              <a:spcAft>
                <a:spcPts val="0"/>
              </a:spcAft>
              <a:buNone/>
            </a:pPr>
            <a:r>
              <a:rPr lang="en" dirty="0"/>
              <a:t>约翰福音四章:1:</a:t>
            </a:r>
            <a:r>
              <a:rPr lang="en-US" altLang="zh-CN" dirty="0"/>
              <a:t>30</a:t>
            </a:r>
            <a:endParaRPr dirty="0"/>
          </a:p>
          <a:p>
            <a:pPr marL="0" lvl="0" indent="0" algn="ctr" rtl="0">
              <a:spcBef>
                <a:spcPts val="0"/>
              </a:spcBef>
              <a:spcAft>
                <a:spcPts val="0"/>
              </a:spcAft>
              <a:buNone/>
            </a:pPr>
            <a:endParaRPr dirty="0"/>
          </a:p>
        </p:txBody>
      </p:sp>
      <p:pic>
        <p:nvPicPr>
          <p:cNvPr id="2" name="Picture 3" descr="A person and person sitting at a well">
            <a:extLst>
              <a:ext uri="{FF2B5EF4-FFF2-40B4-BE49-F238E27FC236}">
                <a16:creationId xmlns:a16="http://schemas.microsoft.com/office/drawing/2014/main" id="{B82E2019-01B2-AB32-D154-4DCE4B31FA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8157" y="744260"/>
            <a:ext cx="6112937" cy="3768491"/>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374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B3DB7-B339-FB5D-9731-0E123EC23BFD}"/>
              </a:ext>
            </a:extLst>
          </p:cNvPr>
          <p:cNvSpPr>
            <a:spLocks noGrp="1"/>
          </p:cNvSpPr>
          <p:nvPr>
            <p:ph type="title"/>
          </p:nvPr>
        </p:nvSpPr>
        <p:spPr>
          <a:xfrm>
            <a:off x="496420" y="227475"/>
            <a:ext cx="7505700" cy="954600"/>
          </a:xfrm>
        </p:spPr>
        <p:txBody>
          <a:bodyPr/>
          <a:lstStyle/>
          <a:p>
            <a:r>
              <a:rPr lang="ja-JP" altLang="en-US"/>
              <a:t>撒 玛 利 亚 的 妇 人</a:t>
            </a:r>
            <a:endParaRPr lang="en-US" dirty="0"/>
          </a:p>
        </p:txBody>
      </p:sp>
      <p:sp>
        <p:nvSpPr>
          <p:cNvPr id="3" name="Text Placeholder 2">
            <a:extLst>
              <a:ext uri="{FF2B5EF4-FFF2-40B4-BE49-F238E27FC236}">
                <a16:creationId xmlns:a16="http://schemas.microsoft.com/office/drawing/2014/main" id="{02609CB3-040D-7821-6117-4638288B2082}"/>
              </a:ext>
            </a:extLst>
          </p:cNvPr>
          <p:cNvSpPr>
            <a:spLocks noGrp="1"/>
          </p:cNvSpPr>
          <p:nvPr>
            <p:ph type="body" idx="1"/>
          </p:nvPr>
        </p:nvSpPr>
        <p:spPr>
          <a:xfrm>
            <a:off x="4572000" y="1137811"/>
            <a:ext cx="4183711" cy="3550730"/>
          </a:xfrm>
        </p:spPr>
        <p:txBody>
          <a:bodyPr>
            <a:normAutofit/>
          </a:bodyPr>
          <a:lstStyle/>
          <a:p>
            <a:pPr marL="146050" indent="0">
              <a:buNone/>
            </a:pPr>
            <a:r>
              <a:rPr lang="en-US" sz="2100" dirty="0" err="1"/>
              <a:t>撒马利亚妇人</a:t>
            </a:r>
            <a:r>
              <a:rPr lang="zh-CN" altLang="en-US" sz="2100" dirty="0"/>
              <a:t>：</a:t>
            </a:r>
            <a:endParaRPr lang="en-US" sz="2100" dirty="0"/>
          </a:p>
          <a:p>
            <a:r>
              <a:rPr lang="en-US" sz="2100" dirty="0" err="1"/>
              <a:t>淫乱和破碎的婚姻</a:t>
            </a:r>
            <a:endParaRPr lang="en-US" sz="2100" dirty="0"/>
          </a:p>
          <a:p>
            <a:r>
              <a:rPr lang="en-US" sz="2100" dirty="0" err="1"/>
              <a:t>被社会排斥</a:t>
            </a:r>
            <a:endParaRPr lang="en-US" sz="2100" dirty="0"/>
          </a:p>
          <a:p>
            <a:r>
              <a:rPr lang="en-US" sz="2100" dirty="0" err="1"/>
              <a:t>冷漠</a:t>
            </a:r>
            <a:r>
              <a:rPr lang="zh-CN" altLang="en-US" sz="2100" dirty="0"/>
              <a:t>，情欲，自我为中心</a:t>
            </a:r>
            <a:endParaRPr lang="en-US" altLang="zh-CN" sz="2100" dirty="0"/>
          </a:p>
          <a:p>
            <a:r>
              <a:rPr lang="zh-CN" altLang="en-US" sz="2100" dirty="0"/>
              <a:t>宗教偏见</a:t>
            </a:r>
            <a:endParaRPr lang="en-US" sz="2100" dirty="0"/>
          </a:p>
        </p:txBody>
      </p:sp>
      <p:sp>
        <p:nvSpPr>
          <p:cNvPr id="4" name="Text Placeholder 2">
            <a:extLst>
              <a:ext uri="{FF2B5EF4-FFF2-40B4-BE49-F238E27FC236}">
                <a16:creationId xmlns:a16="http://schemas.microsoft.com/office/drawing/2014/main" id="{451E692E-B9E3-4515-F8DD-6DA561EC9A10}"/>
              </a:ext>
            </a:extLst>
          </p:cNvPr>
          <p:cNvSpPr txBox="1">
            <a:spLocks/>
          </p:cNvSpPr>
          <p:nvPr/>
        </p:nvSpPr>
        <p:spPr>
          <a:xfrm>
            <a:off x="388289" y="1137811"/>
            <a:ext cx="4031311" cy="3778213"/>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pPr marL="146050" indent="0">
              <a:buNone/>
            </a:pPr>
            <a:r>
              <a:rPr lang="en-US" sz="2100" dirty="0" err="1"/>
              <a:t>撒马利亚人</a:t>
            </a:r>
            <a:r>
              <a:rPr lang="zh-CN" altLang="en-US" sz="2100" dirty="0"/>
              <a:t>：</a:t>
            </a:r>
            <a:endParaRPr lang="en-US" altLang="zh-CN" sz="2100" dirty="0"/>
          </a:p>
          <a:p>
            <a:r>
              <a:rPr lang="zh-CN" altLang="en-US" sz="2100" dirty="0"/>
              <a:t>混血犹太人</a:t>
            </a:r>
            <a:endParaRPr lang="en-US" altLang="zh-CN" sz="2100" dirty="0"/>
          </a:p>
          <a:p>
            <a:r>
              <a:rPr lang="zh-CN" altLang="en-US" sz="2100" dirty="0"/>
              <a:t>主前</a:t>
            </a:r>
            <a:r>
              <a:rPr lang="en-US" altLang="zh-CN" sz="2100" dirty="0"/>
              <a:t>722</a:t>
            </a:r>
            <a:r>
              <a:rPr lang="zh-CN" altLang="en-US" sz="2100" dirty="0"/>
              <a:t>（王下</a:t>
            </a:r>
            <a:r>
              <a:rPr lang="en-US" altLang="zh-CN" sz="2100" dirty="0"/>
              <a:t>17:23-25</a:t>
            </a:r>
            <a:r>
              <a:rPr lang="zh-CN" altLang="en-US" sz="2100" dirty="0"/>
              <a:t>）以色列被虏，和周边民族迁入通婚后代</a:t>
            </a:r>
            <a:endParaRPr lang="en-US" altLang="zh-CN" sz="2100" dirty="0"/>
          </a:p>
          <a:p>
            <a:r>
              <a:rPr lang="zh-CN" altLang="en-US" sz="2100" dirty="0"/>
              <a:t>混杂偶像崇拜</a:t>
            </a:r>
            <a:endParaRPr lang="en-US" altLang="zh-CN" sz="2100" dirty="0"/>
          </a:p>
          <a:p>
            <a:r>
              <a:rPr lang="zh-CN" altLang="en-US" sz="2100" dirty="0"/>
              <a:t>几个世纪，犹太人不屑与撒马利亚人往来</a:t>
            </a:r>
            <a:endParaRPr lang="en-US" altLang="zh-CN" sz="2100" dirty="0"/>
          </a:p>
          <a:p>
            <a:r>
              <a:rPr lang="zh-CN" altLang="en-US" sz="2100" dirty="0"/>
              <a:t>犹太人认为比外邦人更可恨</a:t>
            </a:r>
            <a:endParaRPr lang="en-US" sz="2100" dirty="0"/>
          </a:p>
        </p:txBody>
      </p:sp>
    </p:spTree>
    <p:extLst>
      <p:ext uri="{BB962C8B-B14F-4D97-AF65-F5344CB8AC3E}">
        <p14:creationId xmlns:p14="http://schemas.microsoft.com/office/powerpoint/2010/main" val="1548461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AB651-076A-2FC6-7970-51BFD093D662}"/>
              </a:ext>
            </a:extLst>
          </p:cNvPr>
          <p:cNvSpPr>
            <a:spLocks noGrp="1"/>
          </p:cNvSpPr>
          <p:nvPr>
            <p:ph type="title"/>
          </p:nvPr>
        </p:nvSpPr>
        <p:spPr>
          <a:xfrm>
            <a:off x="514350" y="227475"/>
            <a:ext cx="7505700" cy="954600"/>
          </a:xfrm>
        </p:spPr>
        <p:txBody>
          <a:bodyPr>
            <a:normAutofit fontScale="90000"/>
          </a:bodyPr>
          <a:lstStyle/>
          <a:p>
            <a:r>
              <a:rPr lang="en-US" altLang="ja-JP" dirty="0"/>
              <a:t>3</a:t>
            </a:r>
            <a:r>
              <a:rPr lang="en-US" altLang="zh-CN" dirty="0"/>
              <a:t>-4</a:t>
            </a:r>
            <a:r>
              <a:rPr lang="en-US" altLang="ja-JP" dirty="0"/>
              <a:t> </a:t>
            </a:r>
            <a:r>
              <a:rPr lang="ja-JP" altLang="en-US"/>
              <a:t>他 就 离 了 犹 太 ， 又 往 加 利 利 去 。</a:t>
            </a:r>
            <a:r>
              <a:rPr lang="en-US" altLang="ja-JP" dirty="0"/>
              <a:t> </a:t>
            </a:r>
            <a:r>
              <a:rPr lang="ja-JP" altLang="en-US">
                <a:highlight>
                  <a:srgbClr val="FFFF00"/>
                </a:highlight>
              </a:rPr>
              <a:t>必 须</a:t>
            </a:r>
            <a:r>
              <a:rPr lang="ja-JP" altLang="en-US"/>
              <a:t> 经 过 撒 玛 利 亚 ，</a:t>
            </a:r>
            <a:br>
              <a:rPr lang="ja-JP" altLang="en-US"/>
            </a:br>
            <a:br>
              <a:rPr lang="ja-JP" altLang="en-US"/>
            </a:br>
            <a:endParaRPr lang="en-US" dirty="0"/>
          </a:p>
        </p:txBody>
      </p:sp>
      <p:sp>
        <p:nvSpPr>
          <p:cNvPr id="3" name="Text Placeholder 2">
            <a:extLst>
              <a:ext uri="{FF2B5EF4-FFF2-40B4-BE49-F238E27FC236}">
                <a16:creationId xmlns:a16="http://schemas.microsoft.com/office/drawing/2014/main" id="{5ED12FBD-5E47-195E-9F7C-71B531B3C0FF}"/>
              </a:ext>
            </a:extLst>
          </p:cNvPr>
          <p:cNvSpPr>
            <a:spLocks noGrp="1"/>
          </p:cNvSpPr>
          <p:nvPr>
            <p:ph type="body" idx="1"/>
          </p:nvPr>
        </p:nvSpPr>
        <p:spPr>
          <a:xfrm>
            <a:off x="2882332" y="1068414"/>
            <a:ext cx="6042211" cy="4564290"/>
          </a:xfrm>
        </p:spPr>
        <p:txBody>
          <a:bodyPr>
            <a:normAutofit/>
          </a:bodyPr>
          <a:lstStyle/>
          <a:p>
            <a:pPr marL="146050" indent="0">
              <a:buNone/>
            </a:pPr>
            <a:r>
              <a:rPr lang="en-US" altLang="ja-JP" sz="2000" dirty="0"/>
              <a:t>7 </a:t>
            </a:r>
            <a:r>
              <a:rPr lang="ja-JP" altLang="en-US" sz="2000"/>
              <a:t>有 一 个 撒 玛 利 亚 的 妇 人 来 打 水 。 耶 稣 对 他 说 ： 「 请 你 给 我 水 喝 。 」</a:t>
            </a:r>
            <a:endParaRPr lang="en-US" altLang="ja-JP" sz="2000" dirty="0"/>
          </a:p>
          <a:p>
            <a:pPr marL="146050" indent="0">
              <a:buNone/>
            </a:pPr>
            <a:r>
              <a:rPr lang="en-US" altLang="ja-JP" sz="2000" dirty="0"/>
              <a:t>9 </a:t>
            </a:r>
            <a:r>
              <a:rPr lang="ja-JP" altLang="en-US" sz="2000"/>
              <a:t>撒 玛 利 亚 的 妇 人 对 他 说 ： 「 你 既 是 犹 太 人 ， 怎 麽 向 我 一 个 撒 马 利 亚 妇 人 要 水 喝 呢 ？ 」 原 来 </a:t>
            </a:r>
            <a:r>
              <a:rPr lang="ja-JP" altLang="en-US" sz="2000">
                <a:highlight>
                  <a:srgbClr val="FFFF00"/>
                </a:highlight>
              </a:rPr>
              <a:t>犹 太 人 和 撒 玛 利 亚 人 没 有 来 往 </a:t>
            </a:r>
            <a:r>
              <a:rPr lang="ja-JP" altLang="en-US" sz="2000"/>
              <a:t>。</a:t>
            </a:r>
            <a:endParaRPr lang="en-US" sz="2000" dirty="0"/>
          </a:p>
          <a:p>
            <a:pPr marL="146050" indent="0">
              <a:buNone/>
            </a:pPr>
            <a:r>
              <a:rPr lang="en-US" sz="2000" dirty="0" err="1"/>
              <a:t>是必须吗</a:t>
            </a:r>
            <a:r>
              <a:rPr lang="zh-CN" altLang="en-US" sz="2000" dirty="0"/>
              <a:t>？</a:t>
            </a:r>
            <a:endParaRPr lang="en-US" altLang="zh-CN" sz="2000" dirty="0"/>
          </a:p>
          <a:p>
            <a:pPr marL="146050" indent="0">
              <a:buNone/>
            </a:pPr>
            <a:endParaRPr lang="en-US" altLang="zh-CN" sz="1800" dirty="0"/>
          </a:p>
          <a:p>
            <a:pPr marL="146050" indent="0">
              <a:buNone/>
            </a:pPr>
            <a:r>
              <a:rPr lang="zh-CN" altLang="en-US" sz="2000" dirty="0"/>
              <a:t>路</a:t>
            </a:r>
            <a:r>
              <a:rPr lang="en-US" altLang="zh-CN" sz="2000" dirty="0"/>
              <a:t>19:10 </a:t>
            </a:r>
            <a:r>
              <a:rPr lang="zh-CN" altLang="en-US" sz="2000" dirty="0"/>
              <a:t>人 子 来 ， 为 要 寻 找 ， 拯 救 失 丧 的 人 。</a:t>
            </a:r>
            <a:endParaRPr lang="en-US" altLang="ja-JP" sz="2000" dirty="0"/>
          </a:p>
          <a:p>
            <a:r>
              <a:rPr lang="ja-JP" altLang="en-US" sz="2000"/>
              <a:t>耶稣为她受死</a:t>
            </a:r>
            <a:r>
              <a:rPr lang="zh-CN" altLang="en-US" sz="2000" dirty="0"/>
              <a:t>，</a:t>
            </a:r>
            <a:endParaRPr lang="en-US" altLang="zh-CN" sz="2000" dirty="0"/>
          </a:p>
          <a:p>
            <a:pPr lvl="1"/>
            <a:r>
              <a:rPr lang="ja-JP" altLang="en-US" sz="1800"/>
              <a:t>包括</a:t>
            </a:r>
            <a:r>
              <a:rPr lang="ja-JP" altLang="en-US" sz="1800">
                <a:highlight>
                  <a:srgbClr val="FFFF00"/>
                </a:highlight>
              </a:rPr>
              <a:t>你和我</a:t>
            </a:r>
            <a:endParaRPr lang="en-US" altLang="ja-JP" sz="1800" dirty="0">
              <a:highlight>
                <a:srgbClr val="FFFF00"/>
              </a:highlight>
            </a:endParaRPr>
          </a:p>
          <a:p>
            <a:pPr lvl="1"/>
            <a:r>
              <a:rPr lang="ja-JP" altLang="en-US" sz="1800"/>
              <a:t>包括我们</a:t>
            </a:r>
            <a:r>
              <a:rPr lang="ja-JP" altLang="en-US" sz="1800">
                <a:highlight>
                  <a:srgbClr val="FFFF00"/>
                </a:highlight>
              </a:rPr>
              <a:t>喜欢和不喜欢的人</a:t>
            </a:r>
            <a:endParaRPr lang="en-US" sz="1800" dirty="0">
              <a:highlight>
                <a:srgbClr val="FFFF00"/>
              </a:highlight>
            </a:endParaRPr>
          </a:p>
        </p:txBody>
      </p:sp>
      <p:pic>
        <p:nvPicPr>
          <p:cNvPr id="20" name="Picture 19">
            <a:extLst>
              <a:ext uri="{FF2B5EF4-FFF2-40B4-BE49-F238E27FC236}">
                <a16:creationId xmlns:a16="http://schemas.microsoft.com/office/drawing/2014/main" id="{B2919CED-53BF-DFAD-B476-2B51EE4E0D4C}"/>
              </a:ext>
            </a:extLst>
          </p:cNvPr>
          <p:cNvPicPr>
            <a:picLocks noChangeAspect="1"/>
          </p:cNvPicPr>
          <p:nvPr/>
        </p:nvPicPr>
        <p:blipFill>
          <a:blip r:embed="rId3"/>
          <a:stretch>
            <a:fillRect/>
          </a:stretch>
        </p:blipFill>
        <p:spPr>
          <a:xfrm>
            <a:off x="66115" y="1138440"/>
            <a:ext cx="2883273" cy="4005060"/>
          </a:xfrm>
          <a:prstGeom prst="rect">
            <a:avLst/>
          </a:prstGeom>
        </p:spPr>
      </p:pic>
    </p:spTree>
    <p:extLst>
      <p:ext uri="{BB962C8B-B14F-4D97-AF65-F5344CB8AC3E}">
        <p14:creationId xmlns:p14="http://schemas.microsoft.com/office/powerpoint/2010/main" val="503035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7F3D8-A09C-6DEA-7158-99FA8DA65FCA}"/>
              </a:ext>
            </a:extLst>
          </p:cNvPr>
          <p:cNvSpPr>
            <a:spLocks noGrp="1"/>
          </p:cNvSpPr>
          <p:nvPr>
            <p:ph type="title"/>
          </p:nvPr>
        </p:nvSpPr>
        <p:spPr>
          <a:xfrm>
            <a:off x="718250" y="284346"/>
            <a:ext cx="7505700" cy="1338265"/>
          </a:xfrm>
        </p:spPr>
        <p:txBody>
          <a:bodyPr>
            <a:normAutofit fontScale="90000"/>
          </a:bodyPr>
          <a:lstStyle/>
          <a:p>
            <a:r>
              <a:rPr lang="en-US" altLang="ja-JP" dirty="0"/>
              <a:t>10 </a:t>
            </a:r>
            <a:r>
              <a:rPr lang="ja-JP" altLang="en-US"/>
              <a:t>耶 稣 回 答 说 ： 「 你 若 知 道 神 的 恩 赐 ， 和 对 你 说 </a:t>
            </a:r>
            <a:r>
              <a:rPr lang="en-US" altLang="ja-JP" dirty="0"/>
              <a:t>『 </a:t>
            </a:r>
            <a:r>
              <a:rPr lang="ja-JP" altLang="en-US"/>
              <a:t>给 我 水 喝 </a:t>
            </a:r>
            <a:r>
              <a:rPr lang="en-US" altLang="ja-JP" dirty="0"/>
              <a:t>』 </a:t>
            </a:r>
            <a:r>
              <a:rPr lang="ja-JP" altLang="en-US"/>
              <a:t>的 是 谁 ， 你 必 早 求 他 ， 他 也 必 早 给 了 你 </a:t>
            </a:r>
            <a:r>
              <a:rPr lang="ja-JP" altLang="en-US">
                <a:highlight>
                  <a:srgbClr val="FFFF00"/>
                </a:highlight>
              </a:rPr>
              <a:t>活 水</a:t>
            </a:r>
            <a:r>
              <a:rPr lang="ja-JP" altLang="en-US"/>
              <a:t> 。 」</a:t>
            </a:r>
            <a:endParaRPr lang="en-US" dirty="0"/>
          </a:p>
        </p:txBody>
      </p:sp>
      <p:sp>
        <p:nvSpPr>
          <p:cNvPr id="3" name="Text Placeholder 2">
            <a:extLst>
              <a:ext uri="{FF2B5EF4-FFF2-40B4-BE49-F238E27FC236}">
                <a16:creationId xmlns:a16="http://schemas.microsoft.com/office/drawing/2014/main" id="{955216F9-7A94-AC04-B96E-5B6558F91A83}"/>
              </a:ext>
            </a:extLst>
          </p:cNvPr>
          <p:cNvSpPr>
            <a:spLocks noGrp="1"/>
          </p:cNvSpPr>
          <p:nvPr>
            <p:ph type="body" idx="1"/>
          </p:nvPr>
        </p:nvSpPr>
        <p:spPr>
          <a:xfrm>
            <a:off x="367553" y="1559858"/>
            <a:ext cx="8471647" cy="3236259"/>
          </a:xfrm>
        </p:spPr>
        <p:txBody>
          <a:bodyPr>
            <a:normAutofit/>
          </a:bodyPr>
          <a:lstStyle/>
          <a:p>
            <a:r>
              <a:rPr lang="en-US" sz="2300" dirty="0" err="1"/>
              <a:t>主耶稣口渴</a:t>
            </a:r>
            <a:r>
              <a:rPr lang="zh-CN" altLang="en-US" sz="2300" dirty="0"/>
              <a:t> →妇人的枯竭灵魂的需要</a:t>
            </a:r>
            <a:endParaRPr lang="en-US" altLang="zh-CN" sz="2300" dirty="0"/>
          </a:p>
          <a:p>
            <a:r>
              <a:rPr lang="zh-CN" altLang="en-US" sz="2300" dirty="0"/>
              <a:t>妇人大的水：雅各井的水 </a:t>
            </a:r>
            <a:endParaRPr lang="en-US" altLang="zh-CN" sz="2300" dirty="0"/>
          </a:p>
          <a:p>
            <a:pPr lvl="1"/>
            <a:r>
              <a:rPr lang="en-US" altLang="zh-CN" sz="2300" dirty="0"/>
              <a:t>4:13</a:t>
            </a:r>
            <a:r>
              <a:rPr lang="ja-JP" altLang="en-US" sz="2300"/>
              <a:t>凡 喝 这 水 的 还 要 再 渴 ；</a:t>
            </a:r>
            <a:endParaRPr lang="en-US" altLang="zh-CN" sz="2300" dirty="0"/>
          </a:p>
          <a:p>
            <a:r>
              <a:rPr lang="zh-CN" altLang="en-US" sz="2300" dirty="0"/>
              <a:t>主耶稣赐的活水</a:t>
            </a:r>
            <a:endParaRPr lang="en-US" altLang="zh-CN" sz="2300" dirty="0"/>
          </a:p>
          <a:p>
            <a:pPr lvl="1"/>
            <a:r>
              <a:rPr lang="en-US" altLang="zh-CN" sz="2300" dirty="0"/>
              <a:t>4:14</a:t>
            </a:r>
            <a:r>
              <a:rPr lang="ja-JP" altLang="en-US" sz="2300"/>
              <a:t>要 在 他 里 头 成 为 泉 源 ， 直 涌 到 永 生 。 </a:t>
            </a:r>
            <a:endParaRPr lang="en-US" altLang="ja-JP" sz="2300" dirty="0"/>
          </a:p>
          <a:p>
            <a:pPr lvl="1"/>
            <a:r>
              <a:rPr lang="en-US" altLang="zh-CN" sz="2300" dirty="0"/>
              <a:t>3:</a:t>
            </a:r>
            <a:r>
              <a:rPr lang="en-US" altLang="ja-JP" sz="2300" dirty="0"/>
              <a:t>6 </a:t>
            </a:r>
            <a:r>
              <a:rPr lang="ja-JP" altLang="en-US" sz="2300"/>
              <a:t>从 肉 身 生 的 就 是 肉 身 ； 从 灵 生 的 就 是 灵 。</a:t>
            </a:r>
            <a:endParaRPr lang="en-US" altLang="ja-JP" sz="2300" dirty="0"/>
          </a:p>
          <a:p>
            <a:r>
              <a:rPr lang="ja-JP" altLang="en-US" sz="2300"/>
              <a:t>永生的救恩解决</a:t>
            </a:r>
            <a:r>
              <a:rPr lang="zh-CN" altLang="en-US" sz="2300" dirty="0"/>
              <a:t>妇人的枯竭灵魂</a:t>
            </a:r>
            <a:endParaRPr lang="en-US" altLang="ja-JP" sz="2300" dirty="0"/>
          </a:p>
          <a:p>
            <a:pPr lvl="1"/>
            <a:endParaRPr lang="en-US" altLang="zh-CN" sz="2300" dirty="0"/>
          </a:p>
          <a:p>
            <a:endParaRPr lang="en-US" sz="2300" dirty="0"/>
          </a:p>
        </p:txBody>
      </p:sp>
    </p:spTree>
    <p:extLst>
      <p:ext uri="{BB962C8B-B14F-4D97-AF65-F5344CB8AC3E}">
        <p14:creationId xmlns:p14="http://schemas.microsoft.com/office/powerpoint/2010/main" val="1102416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A8CDA-F81A-AD24-F0A1-462051F7B242}"/>
              </a:ext>
            </a:extLst>
          </p:cNvPr>
          <p:cNvSpPr>
            <a:spLocks noGrp="1"/>
          </p:cNvSpPr>
          <p:nvPr>
            <p:ph type="title"/>
          </p:nvPr>
        </p:nvSpPr>
        <p:spPr>
          <a:xfrm>
            <a:off x="514350" y="478487"/>
            <a:ext cx="7505700" cy="954600"/>
          </a:xfrm>
        </p:spPr>
        <p:txBody>
          <a:bodyPr/>
          <a:lstStyle/>
          <a:p>
            <a:r>
              <a:rPr lang="en-US" dirty="0" err="1"/>
              <a:t>耶稣指出妇人</a:t>
            </a:r>
            <a:r>
              <a:rPr lang="ja-JP" altLang="en-US"/>
              <a:t>枯竭灵魂的根源</a:t>
            </a:r>
            <a:endParaRPr lang="en-US" dirty="0"/>
          </a:p>
        </p:txBody>
      </p:sp>
      <p:sp>
        <p:nvSpPr>
          <p:cNvPr id="3" name="Text Placeholder 2">
            <a:extLst>
              <a:ext uri="{FF2B5EF4-FFF2-40B4-BE49-F238E27FC236}">
                <a16:creationId xmlns:a16="http://schemas.microsoft.com/office/drawing/2014/main" id="{36B04DE0-3270-AE46-759B-79F77E5B16FE}"/>
              </a:ext>
            </a:extLst>
          </p:cNvPr>
          <p:cNvSpPr>
            <a:spLocks noGrp="1"/>
          </p:cNvSpPr>
          <p:nvPr>
            <p:ph type="body" idx="1"/>
          </p:nvPr>
        </p:nvSpPr>
        <p:spPr>
          <a:xfrm>
            <a:off x="313765" y="1326776"/>
            <a:ext cx="8184775" cy="3505199"/>
          </a:xfrm>
        </p:spPr>
        <p:txBody>
          <a:bodyPr>
            <a:normAutofit fontScale="92500" lnSpcReduction="10000"/>
          </a:bodyPr>
          <a:lstStyle/>
          <a:p>
            <a:pPr marL="146050" indent="0">
              <a:buNone/>
            </a:pPr>
            <a:r>
              <a:rPr lang="en-US" altLang="ja-JP" sz="2400" dirty="0"/>
              <a:t>15 </a:t>
            </a:r>
            <a:r>
              <a:rPr lang="ja-JP" altLang="en-US" sz="2400"/>
              <a:t>妇 人 说 ： 「 先 生 ， 请 把 这 水 赐 给 我 ， 叫 我 不 渴 ， 也 不 用 来 这 麽 远 打 水 。 」</a:t>
            </a:r>
            <a:endParaRPr lang="en-US" altLang="ja-JP" sz="2400" dirty="0"/>
          </a:p>
          <a:p>
            <a:pPr marL="146050" indent="0">
              <a:buNone/>
            </a:pPr>
            <a:endParaRPr lang="en-US" altLang="ja-JP" sz="2400" dirty="0"/>
          </a:p>
          <a:p>
            <a:pPr marL="146050" indent="0">
              <a:buNone/>
            </a:pPr>
            <a:r>
              <a:rPr lang="en-US" altLang="ja-JP" sz="2400" dirty="0"/>
              <a:t>17</a:t>
            </a:r>
            <a:r>
              <a:rPr lang="en-US" altLang="zh-CN" sz="2400" dirty="0"/>
              <a:t>-18</a:t>
            </a:r>
            <a:r>
              <a:rPr lang="en-US" altLang="ja-JP" sz="2400" dirty="0"/>
              <a:t> </a:t>
            </a:r>
            <a:r>
              <a:rPr lang="ja-JP" altLang="en-US" sz="2400"/>
              <a:t>耶 稣 说 ： 「 你 去 叫 你 丈 夫 也 到 这 里 来 。 」妇 人 说 ： 「 我 没 有 丈 夫 。 」 耶 稣 说 ： 「 你 说 没 有 丈 夫 是 不 错 的 。你 已 经 </a:t>
            </a:r>
            <a:r>
              <a:rPr lang="ja-JP" altLang="en-US" sz="2400">
                <a:highlight>
                  <a:srgbClr val="FFFF00"/>
                </a:highlight>
              </a:rPr>
              <a:t>有 五 个 丈 夫 </a:t>
            </a:r>
            <a:r>
              <a:rPr lang="ja-JP" altLang="en-US" sz="2400"/>
              <a:t>， 你 </a:t>
            </a:r>
            <a:r>
              <a:rPr lang="ja-JP" altLang="en-US" sz="2400">
                <a:highlight>
                  <a:srgbClr val="FFFF00"/>
                </a:highlight>
              </a:rPr>
              <a:t>现 在 有 </a:t>
            </a:r>
            <a:r>
              <a:rPr lang="ja-JP" altLang="en-US" sz="2400"/>
              <a:t>的 并 </a:t>
            </a:r>
            <a:r>
              <a:rPr lang="ja-JP" altLang="en-US" sz="2400">
                <a:highlight>
                  <a:srgbClr val="FFFF00"/>
                </a:highlight>
              </a:rPr>
              <a:t>不 是 你 的 丈 夫 </a:t>
            </a:r>
            <a:r>
              <a:rPr lang="ja-JP" altLang="en-US" sz="2400"/>
              <a:t>。 你 这 话 是 真 的 。 」</a:t>
            </a:r>
            <a:endParaRPr lang="en-US" altLang="ja-JP" sz="2400" dirty="0"/>
          </a:p>
          <a:p>
            <a:pPr marL="146050" indent="0">
              <a:buNone/>
            </a:pPr>
            <a:endParaRPr lang="en-US" altLang="ja-JP" sz="2400" dirty="0"/>
          </a:p>
          <a:p>
            <a:pPr marL="146050" indent="0">
              <a:buNone/>
            </a:pPr>
            <a:r>
              <a:rPr lang="en-US" altLang="zh-CN" sz="2400" dirty="0"/>
              <a:t>19</a:t>
            </a:r>
            <a:r>
              <a:rPr lang="zh-CN" altLang="en-US" sz="2400" dirty="0"/>
              <a:t> </a:t>
            </a:r>
            <a:r>
              <a:rPr lang="ja-JP" altLang="en-US" sz="2400"/>
              <a:t>妇 人 说 ： 先 生 ， 我 看 出 </a:t>
            </a:r>
            <a:r>
              <a:rPr lang="ja-JP" altLang="en-US" sz="2400">
                <a:highlight>
                  <a:srgbClr val="FFFF00"/>
                </a:highlight>
              </a:rPr>
              <a:t>你 是 先 知 </a:t>
            </a:r>
            <a:r>
              <a:rPr lang="ja-JP" altLang="en-US" sz="2400"/>
              <a:t>。</a:t>
            </a:r>
          </a:p>
        </p:txBody>
      </p:sp>
    </p:spTree>
    <p:extLst>
      <p:ext uri="{BB962C8B-B14F-4D97-AF65-F5344CB8AC3E}">
        <p14:creationId xmlns:p14="http://schemas.microsoft.com/office/powerpoint/2010/main" val="3157544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A8CDA-F81A-AD24-F0A1-462051F7B242}"/>
              </a:ext>
            </a:extLst>
          </p:cNvPr>
          <p:cNvSpPr>
            <a:spLocks noGrp="1"/>
          </p:cNvSpPr>
          <p:nvPr>
            <p:ph type="title"/>
          </p:nvPr>
        </p:nvSpPr>
        <p:spPr>
          <a:xfrm>
            <a:off x="451597" y="227475"/>
            <a:ext cx="7505700" cy="954600"/>
          </a:xfrm>
        </p:spPr>
        <p:txBody>
          <a:bodyPr>
            <a:normAutofit fontScale="90000"/>
          </a:bodyPr>
          <a:lstStyle/>
          <a:p>
            <a:r>
              <a:rPr lang="ja-JP" altLang="en-US"/>
              <a:t>哪里敬拜无关紧要，关键是对象，何时，如何</a:t>
            </a:r>
            <a:endParaRPr lang="ja-JP" altLang="en-US" dirty="0" err="1"/>
          </a:p>
        </p:txBody>
      </p:sp>
      <p:sp>
        <p:nvSpPr>
          <p:cNvPr id="3" name="Text Placeholder 2">
            <a:extLst>
              <a:ext uri="{FF2B5EF4-FFF2-40B4-BE49-F238E27FC236}">
                <a16:creationId xmlns:a16="http://schemas.microsoft.com/office/drawing/2014/main" id="{36B04DE0-3270-AE46-759B-79F77E5B16FE}"/>
              </a:ext>
            </a:extLst>
          </p:cNvPr>
          <p:cNvSpPr>
            <a:spLocks noGrp="1"/>
          </p:cNvSpPr>
          <p:nvPr>
            <p:ph type="body" idx="1"/>
          </p:nvPr>
        </p:nvSpPr>
        <p:spPr>
          <a:xfrm>
            <a:off x="376518" y="896471"/>
            <a:ext cx="8184776" cy="4019554"/>
          </a:xfrm>
        </p:spPr>
        <p:txBody>
          <a:bodyPr>
            <a:normAutofit/>
          </a:bodyPr>
          <a:lstStyle/>
          <a:p>
            <a:pPr marL="146050" indent="0">
              <a:buNone/>
            </a:pPr>
            <a:r>
              <a:rPr lang="en-US" altLang="zh-CN" sz="2400" dirty="0"/>
              <a:t>20</a:t>
            </a:r>
            <a:r>
              <a:rPr lang="en-US" altLang="ja-JP" sz="2400" dirty="0"/>
              <a:t> </a:t>
            </a:r>
            <a:r>
              <a:rPr lang="ja-JP" altLang="en-US" sz="2400"/>
              <a:t>我 们 的 祖 宗 在 这 山 上 礼 拜 ， 你 们 倒 说 ， 应 当 礼 拜 的 地 方 是 在 耶 路 撒 冷 。 」</a:t>
            </a:r>
            <a:endParaRPr lang="en-US" altLang="ja-JP" sz="2400" dirty="0"/>
          </a:p>
          <a:p>
            <a:pPr marL="146050" indent="0">
              <a:buNone/>
            </a:pPr>
            <a:endParaRPr lang="en-US" altLang="ja-JP" sz="2400" dirty="0"/>
          </a:p>
          <a:p>
            <a:pPr marL="146050" indent="0">
              <a:buNone/>
            </a:pPr>
            <a:r>
              <a:rPr lang="en-US" altLang="ja-JP" sz="2400" dirty="0"/>
              <a:t>23</a:t>
            </a:r>
            <a:r>
              <a:rPr lang="en-US" altLang="zh-CN" sz="2400" dirty="0"/>
              <a:t>-24</a:t>
            </a:r>
            <a:r>
              <a:rPr lang="en-US" altLang="ja-JP" sz="2400" dirty="0"/>
              <a:t> </a:t>
            </a:r>
            <a:r>
              <a:rPr lang="ja-JP" altLang="en-US" sz="2400"/>
              <a:t>时 候 将 到 ， </a:t>
            </a:r>
            <a:r>
              <a:rPr lang="ja-JP" altLang="en-US" sz="2400">
                <a:highlight>
                  <a:srgbClr val="FFFF00"/>
                </a:highlight>
              </a:rPr>
              <a:t>如 今</a:t>
            </a:r>
            <a:r>
              <a:rPr lang="ja-JP" altLang="en-US" sz="2400"/>
              <a:t> 就 是 了 ， 那 </a:t>
            </a:r>
            <a:r>
              <a:rPr lang="ja-JP" altLang="en-US" sz="2400">
                <a:highlight>
                  <a:srgbClr val="FFFF00"/>
                </a:highlight>
              </a:rPr>
              <a:t>真 正 拜 父 </a:t>
            </a:r>
            <a:r>
              <a:rPr lang="ja-JP" altLang="en-US" sz="2400"/>
              <a:t>的 ， 要 用 </a:t>
            </a:r>
            <a:r>
              <a:rPr lang="ja-JP" altLang="en-US" sz="2400">
                <a:highlight>
                  <a:srgbClr val="FFFF00"/>
                </a:highlight>
              </a:rPr>
              <a:t>心 灵</a:t>
            </a:r>
            <a:r>
              <a:rPr lang="ja-JP" altLang="en-US" sz="2400"/>
              <a:t> 和 </a:t>
            </a:r>
            <a:r>
              <a:rPr lang="ja-JP" altLang="en-US" sz="2400">
                <a:highlight>
                  <a:srgbClr val="FFFF00"/>
                </a:highlight>
              </a:rPr>
              <a:t>诚 实</a:t>
            </a:r>
            <a:r>
              <a:rPr lang="ja-JP" altLang="en-US" sz="2400"/>
              <a:t> 拜 他 ， 因 为 父 要 这 样 的 人 拜 他 。神 是 个 灵 （ 或 无 个 字 ） ， 所 以 拜 他 的 必 须 用 心 灵 和 诚 实 拜 他 。 」</a:t>
            </a:r>
            <a:endParaRPr lang="en-US" altLang="ja-JP" sz="2400" dirty="0"/>
          </a:p>
        </p:txBody>
      </p:sp>
    </p:spTree>
    <p:extLst>
      <p:ext uri="{BB962C8B-B14F-4D97-AF65-F5344CB8AC3E}">
        <p14:creationId xmlns:p14="http://schemas.microsoft.com/office/powerpoint/2010/main" val="106735361"/>
      </p:ext>
    </p:extLst>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12024</TotalTime>
  <Words>4121</Words>
  <Application>Microsoft Macintosh PowerPoint</Application>
  <PresentationFormat>On-screen Show (16:9)</PresentationFormat>
  <Paragraphs>243</Paragraphs>
  <Slides>32</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system-ui</vt:lpstr>
      <vt:lpstr>Nunito</vt:lpstr>
      <vt:lpstr>Calibri</vt:lpstr>
      <vt:lpstr>Shift</vt:lpstr>
      <vt:lpstr>主的话与祂的福音</vt:lpstr>
      <vt:lpstr>重生  </vt:lpstr>
      <vt:lpstr>神用重价换取我们的救恩</vt:lpstr>
      <vt:lpstr>三祂要求心理“口渴”的人用心灵和真理真敬拜祂</vt:lpstr>
      <vt:lpstr>撒 玛 利 亚 的 妇 人</vt:lpstr>
      <vt:lpstr>3-4 他 就 离 了 犹 太 ， 又 往 加 利 利 去 。 必 须 经 过 撒 玛 利 亚 ，  </vt:lpstr>
      <vt:lpstr>10 耶 稣 回 答 说 ： 「 你 若 知 道 神 的 恩 赐 ， 和 对 你 说 『 给 我 水 喝 』 的 是 谁 ， 你 必 早 求 他 ， 他 也 必 早 给 了 你 活 水 。 」</vt:lpstr>
      <vt:lpstr>耶稣指出妇人枯竭灵魂的根源</vt:lpstr>
      <vt:lpstr>哪里敬拜无关紧要，关键是对象，何时，如何</vt:lpstr>
      <vt:lpstr>主耶稣向妇人启示祂是基督</vt:lpstr>
      <vt:lpstr>妇人悔改为基督作见证</vt:lpstr>
      <vt:lpstr>尼哥底母与撒马利亚妇人</vt:lpstr>
      <vt:lpstr>主接待罪人，赐生命水给口渴的人</vt:lpstr>
      <vt:lpstr>三、不 是 召 义 人 悔 改 ， 乃 是 召 罪 人 悔 改 </vt:lpstr>
      <vt:lpstr>路加福音5</vt:lpstr>
      <vt:lpstr>马太福音9章</vt:lpstr>
      <vt:lpstr>27 这 事 以 後 ， 耶 稣 出 去 ， 看 见 一 个 税 吏 ， 名 叫 利 未 ， 坐 在 税 关 上 ， 就 对 他 说 ： 你 跟 从 我 来 。 </vt:lpstr>
      <vt:lpstr>信福音的失与得</vt:lpstr>
      <vt:lpstr>29 利 未 在 自 己 家 里 为 耶 稣 大 摆 筵 席 ， 有 许 多 税 吏 和 别 人 与 他 们 一 同 坐 席 。 </vt:lpstr>
      <vt:lpstr>无病的 vs 有病的 </vt:lpstr>
      <vt:lpstr>太9:13 经 上 说 ： 我 喜 爱 怜 恤 ， 不 喜 爱 祭 祀 。 这 句 话 的 意 思 ， 你 们 且 去 揣 摩 。</vt:lpstr>
      <vt:lpstr>32 我 来 本 不 是 召 义 人 悔 改 ， 乃 是 召 罪 人 悔 改 。 </vt:lpstr>
      <vt:lpstr>四、眼开之后，看见了什么？</vt:lpstr>
      <vt:lpstr>2 门 徒 问 耶 稣 说 ： 拉 比 ， 这 人 生 来 是 瞎 眼 的 ， 是 谁 犯 了 罪 ？ 是 这 人 呢 ？ 是 他 父 母 呢 ？</vt:lpstr>
      <vt:lpstr>6 耶 稣 说 了 这 话 ， 就 吐 唾 沫 在 地 上 ， 用 唾 沫 和 泥 抹 在 瞎 子 的 眼 睛 上 ，</vt:lpstr>
      <vt:lpstr>信心开始于对主耶稣的顺服，和单纯的信心 </vt:lpstr>
      <vt:lpstr>法利赛人信的是他们的“神学”，但不是主   </vt:lpstr>
      <vt:lpstr> </vt:lpstr>
      <vt:lpstr>他父母选择逃避真理，为什么？</vt:lpstr>
      <vt:lpstr>瞎子的回应：选择了为真理作见证</vt:lpstr>
      <vt:lpstr>耶稣再一次开瞎子的心眼，让他认识神 </vt:lpstr>
      <vt:lpstr>看不见 vs 看见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主的话与祂的福音</dc:title>
  <cp:lastModifiedBy>Xin Zhao</cp:lastModifiedBy>
  <cp:revision>4</cp:revision>
  <dcterms:modified xsi:type="dcterms:W3CDTF">2024-03-17T02:02:38Z</dcterms:modified>
</cp:coreProperties>
</file>